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304" r:id="rId3"/>
    <p:sldId id="314" r:id="rId4"/>
    <p:sldId id="279" r:id="rId5"/>
    <p:sldId id="280" r:id="rId6"/>
    <p:sldId id="283" r:id="rId7"/>
    <p:sldId id="284" r:id="rId8"/>
    <p:sldId id="297" r:id="rId9"/>
    <p:sldId id="293" r:id="rId10"/>
    <p:sldId id="294" r:id="rId11"/>
    <p:sldId id="295" r:id="rId12"/>
    <p:sldId id="306" r:id="rId13"/>
    <p:sldId id="298" r:id="rId14"/>
    <p:sldId id="308" r:id="rId15"/>
    <p:sldId id="313" r:id="rId16"/>
    <p:sldId id="290" r:id="rId17"/>
    <p:sldId id="291" r:id="rId18"/>
    <p:sldId id="289" r:id="rId19"/>
    <p:sldId id="303" r:id="rId20"/>
    <p:sldId id="311" r:id="rId21"/>
    <p:sldId id="312" r:id="rId22"/>
    <p:sldId id="315" r:id="rId23"/>
    <p:sldId id="310" r:id="rId24"/>
    <p:sldId id="31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8107B4-CB1C-47BC-B021-95D8127F6A74}" v="5" dt="2023-05-23T02:24:17.1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43"/>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7F7F47-9393-4159-9C39-4D7DDABCDC28}"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9598E919-B828-43D5-B2B2-443B24F30947}">
      <dgm:prSet/>
      <dgm:spPr/>
      <dgm:t>
        <a:bodyPr/>
        <a:lstStyle/>
        <a:p>
          <a:r>
            <a:rPr lang="en-US" b="0" i="0"/>
            <a:t>SARS-CoV-2 convalescent patient (child)</a:t>
          </a:r>
          <a:endParaRPr lang="en-US"/>
        </a:p>
      </dgm:t>
    </dgm:pt>
    <dgm:pt modelId="{4FBE35C5-A1E4-45DB-9266-B6BBF622ED82}" type="parTrans" cxnId="{045F03DB-C6D9-47D4-89C8-04C12716CB68}">
      <dgm:prSet/>
      <dgm:spPr/>
      <dgm:t>
        <a:bodyPr/>
        <a:lstStyle/>
        <a:p>
          <a:endParaRPr lang="en-US"/>
        </a:p>
      </dgm:t>
    </dgm:pt>
    <dgm:pt modelId="{0691B8FE-CEAC-44CD-B8A8-4EC202D35313}" type="sibTrans" cxnId="{045F03DB-C6D9-47D4-89C8-04C12716CB68}">
      <dgm:prSet/>
      <dgm:spPr/>
      <dgm:t>
        <a:bodyPr/>
        <a:lstStyle/>
        <a:p>
          <a:endParaRPr lang="en-US"/>
        </a:p>
      </dgm:t>
    </dgm:pt>
    <dgm:pt modelId="{D935BE45-D5BC-40CD-ADF2-4B60306384D9}">
      <dgm:prSet/>
      <dgm:spPr/>
      <dgm:t>
        <a:bodyPr/>
        <a:lstStyle/>
        <a:p>
          <a:r>
            <a:rPr lang="en-US"/>
            <a:t>7000 B cells sequences (Heavy Chain)</a:t>
          </a:r>
        </a:p>
      </dgm:t>
    </dgm:pt>
    <dgm:pt modelId="{E4FD7EBF-A8D2-450A-ABDE-72C887ADF4DE}" type="parTrans" cxnId="{73161180-28F3-42BD-A419-872DDC0FE371}">
      <dgm:prSet/>
      <dgm:spPr/>
      <dgm:t>
        <a:bodyPr/>
        <a:lstStyle/>
        <a:p>
          <a:endParaRPr lang="en-US"/>
        </a:p>
      </dgm:t>
    </dgm:pt>
    <dgm:pt modelId="{7FBB32BE-5AE9-4280-94B0-D0A44FA94243}" type="sibTrans" cxnId="{73161180-28F3-42BD-A419-872DDC0FE371}">
      <dgm:prSet/>
      <dgm:spPr/>
      <dgm:t>
        <a:bodyPr/>
        <a:lstStyle/>
        <a:p>
          <a:endParaRPr lang="en-US"/>
        </a:p>
      </dgm:t>
    </dgm:pt>
    <dgm:pt modelId="{1FB7FD50-760E-4D51-84CF-F12779A46DBB}">
      <dgm:prSet custT="1"/>
      <dgm:spPr/>
      <dgm:t>
        <a:bodyPr/>
        <a:lstStyle/>
        <a:p>
          <a:r>
            <a:rPr lang="en-US" sz="1400" b="0" i="0"/>
            <a:t>Tonsils</a:t>
          </a:r>
          <a:endParaRPr lang="en-US" sz="1400"/>
        </a:p>
      </dgm:t>
    </dgm:pt>
    <dgm:pt modelId="{C3E19F9E-9855-4D5D-92D5-E310F357BC67}" type="parTrans" cxnId="{16CFC90D-38CC-44CA-8501-544281CD2621}">
      <dgm:prSet/>
      <dgm:spPr/>
      <dgm:t>
        <a:bodyPr/>
        <a:lstStyle/>
        <a:p>
          <a:endParaRPr lang="en-US"/>
        </a:p>
      </dgm:t>
    </dgm:pt>
    <dgm:pt modelId="{6E75E1F3-A782-4D31-B6DD-3669285F77D2}" type="sibTrans" cxnId="{16CFC90D-38CC-44CA-8501-544281CD2621}">
      <dgm:prSet/>
      <dgm:spPr/>
      <dgm:t>
        <a:bodyPr/>
        <a:lstStyle/>
        <a:p>
          <a:endParaRPr lang="en-US"/>
        </a:p>
      </dgm:t>
    </dgm:pt>
    <dgm:pt modelId="{C76CD9F9-672A-4316-9AA4-A97F50909202}">
      <dgm:prSet custT="1"/>
      <dgm:spPr/>
      <dgm:t>
        <a:bodyPr/>
        <a:lstStyle/>
        <a:p>
          <a:r>
            <a:rPr lang="en-US" sz="1400" b="0" i="0"/>
            <a:t>Adenoids</a:t>
          </a:r>
          <a:endParaRPr lang="en-US" sz="1400"/>
        </a:p>
      </dgm:t>
    </dgm:pt>
    <dgm:pt modelId="{ADEFB109-57AF-49E9-B34A-5D826E9BF57B}" type="parTrans" cxnId="{AF1DCEBE-9548-425F-A3C1-EA7C04A25472}">
      <dgm:prSet/>
      <dgm:spPr/>
      <dgm:t>
        <a:bodyPr/>
        <a:lstStyle/>
        <a:p>
          <a:endParaRPr lang="en-US"/>
        </a:p>
      </dgm:t>
    </dgm:pt>
    <dgm:pt modelId="{5515739A-CD43-45D8-93FA-39533C50BA42}" type="sibTrans" cxnId="{AF1DCEBE-9548-425F-A3C1-EA7C04A25472}">
      <dgm:prSet/>
      <dgm:spPr/>
      <dgm:t>
        <a:bodyPr/>
        <a:lstStyle/>
        <a:p>
          <a:endParaRPr lang="en-US"/>
        </a:p>
      </dgm:t>
    </dgm:pt>
    <dgm:pt modelId="{259DF5C6-5C7D-41B8-8C35-A94905744FE8}">
      <dgm:prSet custT="1"/>
      <dgm:spPr/>
      <dgm:t>
        <a:bodyPr/>
        <a:lstStyle/>
        <a:p>
          <a:r>
            <a:rPr lang="en-US" sz="1400" b="0" i="0"/>
            <a:t>PBMCs</a:t>
          </a:r>
          <a:endParaRPr lang="en-US" sz="1400"/>
        </a:p>
      </dgm:t>
    </dgm:pt>
    <dgm:pt modelId="{D606E7A4-0BE7-431B-8468-FAA1B504172A}" type="parTrans" cxnId="{A4CD1D7A-7E91-4782-95DE-096D411569B4}">
      <dgm:prSet/>
      <dgm:spPr/>
      <dgm:t>
        <a:bodyPr/>
        <a:lstStyle/>
        <a:p>
          <a:endParaRPr lang="en-US"/>
        </a:p>
      </dgm:t>
    </dgm:pt>
    <dgm:pt modelId="{8AC059B5-7696-4F13-9F38-C4DCF2E61B83}" type="sibTrans" cxnId="{A4CD1D7A-7E91-4782-95DE-096D411569B4}">
      <dgm:prSet/>
      <dgm:spPr/>
      <dgm:t>
        <a:bodyPr/>
        <a:lstStyle/>
        <a:p>
          <a:endParaRPr lang="en-US"/>
        </a:p>
      </dgm:t>
    </dgm:pt>
    <dgm:pt modelId="{A38A5AA6-00E5-4170-9D2D-D587D829D6FB}">
      <dgm:prSet/>
      <dgm:spPr/>
      <dgm:t>
        <a:bodyPr/>
        <a:lstStyle/>
        <a:p>
          <a:r>
            <a:rPr lang="en-US" b="0" i="0"/>
            <a:t>10x Genomics V(D)J sequencing </a:t>
          </a:r>
          <a:endParaRPr lang="en-US"/>
        </a:p>
      </dgm:t>
    </dgm:pt>
    <dgm:pt modelId="{A3676C3F-76A4-42FB-B89C-22015235D1B4}" type="parTrans" cxnId="{95715752-28DE-4884-A978-1D81601216E1}">
      <dgm:prSet/>
      <dgm:spPr/>
      <dgm:t>
        <a:bodyPr/>
        <a:lstStyle/>
        <a:p>
          <a:endParaRPr lang="en-US"/>
        </a:p>
      </dgm:t>
    </dgm:pt>
    <dgm:pt modelId="{69DE6998-EE83-496D-BAD7-A093B47B4E2E}" type="sibTrans" cxnId="{95715752-28DE-4884-A978-1D81601216E1}">
      <dgm:prSet/>
      <dgm:spPr/>
      <dgm:t>
        <a:bodyPr/>
        <a:lstStyle/>
        <a:p>
          <a:endParaRPr lang="en-US"/>
        </a:p>
      </dgm:t>
    </dgm:pt>
    <dgm:pt modelId="{96EBBFEC-CBB1-4264-A748-9528B1D5E51A}">
      <dgm:prSet custT="1"/>
      <dgm:spPr/>
      <dgm:t>
        <a:bodyPr/>
        <a:lstStyle/>
        <a:p>
          <a:r>
            <a:rPr lang="en-US" sz="1400" b="0" i="0"/>
            <a:t>filtering </a:t>
          </a:r>
          <a:endParaRPr lang="en-US" sz="1400"/>
        </a:p>
      </dgm:t>
    </dgm:pt>
    <dgm:pt modelId="{4AAB2035-E0A7-4EF1-AE6C-B0A306568196}" type="parTrans" cxnId="{45A96B15-AA95-46EA-B2BB-22E86FAA0227}">
      <dgm:prSet/>
      <dgm:spPr/>
      <dgm:t>
        <a:bodyPr/>
        <a:lstStyle/>
        <a:p>
          <a:endParaRPr lang="en-US"/>
        </a:p>
      </dgm:t>
    </dgm:pt>
    <dgm:pt modelId="{957697AE-2540-439C-B264-4857C9246543}" type="sibTrans" cxnId="{45A96B15-AA95-46EA-B2BB-22E86FAA0227}">
      <dgm:prSet/>
      <dgm:spPr/>
      <dgm:t>
        <a:bodyPr/>
        <a:lstStyle/>
        <a:p>
          <a:endParaRPr lang="en-US"/>
        </a:p>
      </dgm:t>
    </dgm:pt>
    <dgm:pt modelId="{03535301-BD49-4A64-A93A-4C6DBEB49812}">
      <dgm:prSet custT="1"/>
      <dgm:spPr/>
      <dgm:t>
        <a:bodyPr/>
        <a:lstStyle/>
        <a:p>
          <a:r>
            <a:rPr lang="en-US" sz="1400" b="0" i="0"/>
            <a:t>UMIs with only 1 heavy chain read </a:t>
          </a:r>
          <a:endParaRPr lang="en-US" sz="1400"/>
        </a:p>
      </dgm:t>
    </dgm:pt>
    <dgm:pt modelId="{8B6862C7-D966-48F5-97EF-E323F8CFA0FE}" type="parTrans" cxnId="{1C9C85C6-9C50-4CE3-9EDA-2BEE3E4AE959}">
      <dgm:prSet/>
      <dgm:spPr/>
      <dgm:t>
        <a:bodyPr/>
        <a:lstStyle/>
        <a:p>
          <a:endParaRPr lang="en-US"/>
        </a:p>
      </dgm:t>
    </dgm:pt>
    <dgm:pt modelId="{FD2D703A-EB68-4E46-9B4C-B4C5AA74A102}" type="sibTrans" cxnId="{1C9C85C6-9C50-4CE3-9EDA-2BEE3E4AE959}">
      <dgm:prSet/>
      <dgm:spPr/>
      <dgm:t>
        <a:bodyPr/>
        <a:lstStyle/>
        <a:p>
          <a:endParaRPr lang="en-US"/>
        </a:p>
      </dgm:t>
    </dgm:pt>
    <dgm:pt modelId="{0DF2AB94-AD06-4927-80FA-EBFC6916CCC8}">
      <dgm:prSet custT="1"/>
      <dgm:spPr/>
      <dgm:t>
        <a:bodyPr/>
        <a:lstStyle/>
        <a:p>
          <a:r>
            <a:rPr lang="en-US" sz="1400" b="0" i="0"/>
            <a:t>maximum of 1 light chain read</a:t>
          </a:r>
          <a:endParaRPr lang="en-US" sz="1400"/>
        </a:p>
      </dgm:t>
    </dgm:pt>
    <dgm:pt modelId="{E60099EB-963A-492E-B3A4-97CB880790D6}" type="parTrans" cxnId="{9D597EAB-D96A-4F86-8D3B-4318BDF1B0F3}">
      <dgm:prSet/>
      <dgm:spPr/>
      <dgm:t>
        <a:bodyPr/>
        <a:lstStyle/>
        <a:p>
          <a:endParaRPr lang="en-US"/>
        </a:p>
      </dgm:t>
    </dgm:pt>
    <dgm:pt modelId="{60E04FE5-F671-4AF8-9904-A63A03553D5C}" type="sibTrans" cxnId="{9D597EAB-D96A-4F86-8D3B-4318BDF1B0F3}">
      <dgm:prSet/>
      <dgm:spPr/>
      <dgm:t>
        <a:bodyPr/>
        <a:lstStyle/>
        <a:p>
          <a:endParaRPr lang="en-US"/>
        </a:p>
      </dgm:t>
    </dgm:pt>
    <dgm:pt modelId="{7E98D9FF-CA88-41F5-A3FF-BFBA09D6039E}">
      <dgm:prSet/>
      <dgm:spPr/>
      <dgm:t>
        <a:bodyPr/>
        <a:lstStyle/>
        <a:p>
          <a:r>
            <a:rPr lang="en-US" b="0" i="0"/>
            <a:t>Input cells sorted by FACS</a:t>
          </a:r>
          <a:endParaRPr lang="en-US"/>
        </a:p>
      </dgm:t>
    </dgm:pt>
    <dgm:pt modelId="{49BA0F1C-254E-428F-AC52-2BD28FCB977A}" type="parTrans" cxnId="{BAB621A9-3FCD-46A2-9021-62A7DD8552F2}">
      <dgm:prSet/>
      <dgm:spPr/>
      <dgm:t>
        <a:bodyPr/>
        <a:lstStyle/>
        <a:p>
          <a:endParaRPr lang="en-US"/>
        </a:p>
      </dgm:t>
    </dgm:pt>
    <dgm:pt modelId="{5BE09EE5-1D71-466E-B4E4-6F872DB56652}" type="sibTrans" cxnId="{BAB621A9-3FCD-46A2-9021-62A7DD8552F2}">
      <dgm:prSet/>
      <dgm:spPr/>
      <dgm:t>
        <a:bodyPr/>
        <a:lstStyle/>
        <a:p>
          <a:endParaRPr lang="en-US"/>
        </a:p>
      </dgm:t>
    </dgm:pt>
    <dgm:pt modelId="{A2F771EB-2BF2-40B0-9017-39363263F58C}">
      <dgm:prSet custT="1"/>
      <dgm:spPr/>
      <dgm:t>
        <a:bodyPr/>
        <a:lstStyle/>
        <a:p>
          <a:r>
            <a:rPr lang="en-US" sz="1400" b="0" i="0"/>
            <a:t>33% SARS-CoV-2 S1/RBD positive</a:t>
          </a:r>
          <a:endParaRPr lang="en-US" sz="1400"/>
        </a:p>
      </dgm:t>
    </dgm:pt>
    <dgm:pt modelId="{E9746B03-39C2-482C-B33A-0BCBC396CD95}" type="parTrans" cxnId="{7838FF6D-5A88-408D-886A-2C2E57E37408}">
      <dgm:prSet/>
      <dgm:spPr/>
      <dgm:t>
        <a:bodyPr/>
        <a:lstStyle/>
        <a:p>
          <a:endParaRPr lang="en-US"/>
        </a:p>
      </dgm:t>
    </dgm:pt>
    <dgm:pt modelId="{FC327942-5B11-4BA7-982D-B259DDDDFB27}" type="sibTrans" cxnId="{7838FF6D-5A88-408D-886A-2C2E57E37408}">
      <dgm:prSet/>
      <dgm:spPr/>
      <dgm:t>
        <a:bodyPr/>
        <a:lstStyle/>
        <a:p>
          <a:endParaRPr lang="en-US"/>
        </a:p>
      </dgm:t>
    </dgm:pt>
    <dgm:pt modelId="{656CF555-B16F-455C-B2BA-E356186AD9D0}">
      <dgm:prSet custT="1"/>
      <dgm:spPr/>
      <dgm:t>
        <a:bodyPr/>
        <a:lstStyle/>
        <a:p>
          <a:r>
            <a:rPr lang="en-US" sz="1400" b="0" i="0"/>
            <a:t>67% SARS-CoV-2 S1/RBD negative</a:t>
          </a:r>
          <a:endParaRPr lang="en-US" sz="1400"/>
        </a:p>
      </dgm:t>
    </dgm:pt>
    <dgm:pt modelId="{40817911-1184-4A61-8B87-E827BE12E7B5}" type="parTrans" cxnId="{C0A861CA-B5CF-43B2-8C58-2D1A899A971A}">
      <dgm:prSet/>
      <dgm:spPr/>
      <dgm:t>
        <a:bodyPr/>
        <a:lstStyle/>
        <a:p>
          <a:endParaRPr lang="en-US"/>
        </a:p>
      </dgm:t>
    </dgm:pt>
    <dgm:pt modelId="{1677C434-2500-4FBE-A112-3B9BB916EDA3}" type="sibTrans" cxnId="{C0A861CA-B5CF-43B2-8C58-2D1A899A971A}">
      <dgm:prSet/>
      <dgm:spPr/>
      <dgm:t>
        <a:bodyPr/>
        <a:lstStyle/>
        <a:p>
          <a:endParaRPr lang="en-US"/>
        </a:p>
      </dgm:t>
    </dgm:pt>
    <dgm:pt modelId="{F9635BA1-B8A7-4A75-9FAD-ACA2B1B0DE0D}">
      <dgm:prSet/>
      <dgm:spPr/>
      <dgm:t>
        <a:bodyPr/>
        <a:lstStyle/>
        <a:p>
          <a:r>
            <a:rPr lang="en-US" b="0" i="1"/>
            <a:t>IGHV </a:t>
          </a:r>
          <a:r>
            <a:rPr lang="en-US" b="0" i="0"/>
            <a:t>SHM </a:t>
          </a:r>
          <a:endParaRPr lang="en-US"/>
        </a:p>
      </dgm:t>
    </dgm:pt>
    <dgm:pt modelId="{74C17EF1-266D-4133-94AF-33A26883CD9B}" type="parTrans" cxnId="{1957C457-03FF-4964-B549-ED1D97D3EA9B}">
      <dgm:prSet/>
      <dgm:spPr/>
      <dgm:t>
        <a:bodyPr/>
        <a:lstStyle/>
        <a:p>
          <a:endParaRPr lang="en-US"/>
        </a:p>
      </dgm:t>
    </dgm:pt>
    <dgm:pt modelId="{DBC0995A-A9C0-4E9B-96E8-E0C64C270011}" type="sibTrans" cxnId="{1957C457-03FF-4964-B549-ED1D97D3EA9B}">
      <dgm:prSet/>
      <dgm:spPr/>
      <dgm:t>
        <a:bodyPr/>
        <a:lstStyle/>
        <a:p>
          <a:endParaRPr lang="en-US"/>
        </a:p>
      </dgm:t>
    </dgm:pt>
    <dgm:pt modelId="{FDC7AECF-38A1-4008-9084-6ED6AF46DF6D}">
      <dgm:prSet/>
      <dgm:spPr/>
      <dgm:t>
        <a:bodyPr/>
        <a:lstStyle/>
        <a:p>
          <a:r>
            <a:rPr lang="en-US" b="0" i="0"/>
            <a:t>calculated using MiXCR with an IMGT germline reference database.</a:t>
          </a:r>
          <a:endParaRPr lang="en-US"/>
        </a:p>
      </dgm:t>
    </dgm:pt>
    <dgm:pt modelId="{1A061FAB-82EF-4BA6-A258-88B305D33928}" type="parTrans" cxnId="{16744F59-21F7-4542-970D-2198A64BDC3F}">
      <dgm:prSet/>
      <dgm:spPr/>
      <dgm:t>
        <a:bodyPr/>
        <a:lstStyle/>
        <a:p>
          <a:endParaRPr lang="en-US"/>
        </a:p>
      </dgm:t>
    </dgm:pt>
    <dgm:pt modelId="{172858E3-E80D-4E33-912C-D596E1F04D88}" type="sibTrans" cxnId="{16744F59-21F7-4542-970D-2198A64BDC3F}">
      <dgm:prSet/>
      <dgm:spPr/>
      <dgm:t>
        <a:bodyPr/>
        <a:lstStyle/>
        <a:p>
          <a:endParaRPr lang="en-US"/>
        </a:p>
      </dgm:t>
    </dgm:pt>
    <dgm:pt modelId="{7D13E49F-D740-49FB-997C-A70C9134869A}">
      <dgm:prSet/>
      <dgm:spPr/>
      <dgm:t>
        <a:bodyPr/>
        <a:lstStyle/>
        <a:p>
          <a:r>
            <a:rPr lang="en-US" b="0" i="0"/>
            <a:t>IMGT is the collection of known germlines antibody gene sequences, these are aligned with MiXCR software which will calculate a somatic hypermutation rate based on the difference from the germline genes</a:t>
          </a:r>
          <a:endParaRPr lang="en-US"/>
        </a:p>
      </dgm:t>
    </dgm:pt>
    <dgm:pt modelId="{7A008365-B576-409D-8484-5272C01103FB}" type="parTrans" cxnId="{F9997C33-B64A-42EC-99F1-A168974E5F75}">
      <dgm:prSet/>
      <dgm:spPr/>
      <dgm:t>
        <a:bodyPr/>
        <a:lstStyle/>
        <a:p>
          <a:endParaRPr lang="en-US"/>
        </a:p>
      </dgm:t>
    </dgm:pt>
    <dgm:pt modelId="{7F401183-5259-4449-8D09-47EC4F61C6A0}" type="sibTrans" cxnId="{F9997C33-B64A-42EC-99F1-A168974E5F75}">
      <dgm:prSet/>
      <dgm:spPr/>
      <dgm:t>
        <a:bodyPr/>
        <a:lstStyle/>
        <a:p>
          <a:endParaRPr lang="en-US"/>
        </a:p>
      </dgm:t>
    </dgm:pt>
    <dgm:pt modelId="{A0483BC4-C793-0248-AA5C-691759EA9A98}" type="pres">
      <dgm:prSet presAssocID="{357F7F47-9393-4159-9C39-4D7DDABCDC28}" presName="Name0" presStyleCnt="0">
        <dgm:presLayoutVars>
          <dgm:dir/>
          <dgm:animLvl val="lvl"/>
          <dgm:resizeHandles val="exact"/>
        </dgm:presLayoutVars>
      </dgm:prSet>
      <dgm:spPr/>
    </dgm:pt>
    <dgm:pt modelId="{6F162B7A-F7DA-4C41-8B8A-2C3D6E967F4A}" type="pres">
      <dgm:prSet presAssocID="{9598E919-B828-43D5-B2B2-443B24F30947}" presName="linNode" presStyleCnt="0"/>
      <dgm:spPr/>
    </dgm:pt>
    <dgm:pt modelId="{586B231C-4255-7147-BA7F-270992CF9CC6}" type="pres">
      <dgm:prSet presAssocID="{9598E919-B828-43D5-B2B2-443B24F30947}" presName="parentText" presStyleLbl="node1" presStyleIdx="0" presStyleCnt="5">
        <dgm:presLayoutVars>
          <dgm:chMax val="1"/>
          <dgm:bulletEnabled val="1"/>
        </dgm:presLayoutVars>
      </dgm:prSet>
      <dgm:spPr/>
    </dgm:pt>
    <dgm:pt modelId="{8BCAC4B1-1379-A64C-9EA3-17E8F9C29CB9}" type="pres">
      <dgm:prSet presAssocID="{0691B8FE-CEAC-44CD-B8A8-4EC202D35313}" presName="sp" presStyleCnt="0"/>
      <dgm:spPr/>
    </dgm:pt>
    <dgm:pt modelId="{ECCD7393-CF90-584A-AF50-ADDCBF63AD6D}" type="pres">
      <dgm:prSet presAssocID="{D935BE45-D5BC-40CD-ADF2-4B60306384D9}" presName="linNode" presStyleCnt="0"/>
      <dgm:spPr/>
    </dgm:pt>
    <dgm:pt modelId="{F6250114-CD98-B545-B690-4F98AB328718}" type="pres">
      <dgm:prSet presAssocID="{D935BE45-D5BC-40CD-ADF2-4B60306384D9}" presName="parentText" presStyleLbl="node1" presStyleIdx="1" presStyleCnt="5">
        <dgm:presLayoutVars>
          <dgm:chMax val="1"/>
          <dgm:bulletEnabled val="1"/>
        </dgm:presLayoutVars>
      </dgm:prSet>
      <dgm:spPr/>
    </dgm:pt>
    <dgm:pt modelId="{67FD2CC2-2C24-DE4A-BDE9-05EF2D33ECD8}" type="pres">
      <dgm:prSet presAssocID="{D935BE45-D5BC-40CD-ADF2-4B60306384D9}" presName="descendantText" presStyleLbl="alignAccFollowNode1" presStyleIdx="0" presStyleCnt="4">
        <dgm:presLayoutVars>
          <dgm:bulletEnabled val="1"/>
        </dgm:presLayoutVars>
      </dgm:prSet>
      <dgm:spPr/>
    </dgm:pt>
    <dgm:pt modelId="{AB7A7037-2C06-A640-AF04-08D244AA9F70}" type="pres">
      <dgm:prSet presAssocID="{7FBB32BE-5AE9-4280-94B0-D0A44FA94243}" presName="sp" presStyleCnt="0"/>
      <dgm:spPr/>
    </dgm:pt>
    <dgm:pt modelId="{B2393345-AD85-9641-847E-A4EB219DEAAF}" type="pres">
      <dgm:prSet presAssocID="{A38A5AA6-00E5-4170-9D2D-D587D829D6FB}" presName="linNode" presStyleCnt="0"/>
      <dgm:spPr/>
    </dgm:pt>
    <dgm:pt modelId="{0DDF16F2-685C-0846-99CF-8ECCE139AAC8}" type="pres">
      <dgm:prSet presAssocID="{A38A5AA6-00E5-4170-9D2D-D587D829D6FB}" presName="parentText" presStyleLbl="node1" presStyleIdx="2" presStyleCnt="5">
        <dgm:presLayoutVars>
          <dgm:chMax val="1"/>
          <dgm:bulletEnabled val="1"/>
        </dgm:presLayoutVars>
      </dgm:prSet>
      <dgm:spPr/>
    </dgm:pt>
    <dgm:pt modelId="{9CB0FE82-64F5-CE4C-A2FE-19B61C3D3E78}" type="pres">
      <dgm:prSet presAssocID="{A38A5AA6-00E5-4170-9D2D-D587D829D6FB}" presName="descendantText" presStyleLbl="alignAccFollowNode1" presStyleIdx="1" presStyleCnt="4">
        <dgm:presLayoutVars>
          <dgm:bulletEnabled val="1"/>
        </dgm:presLayoutVars>
      </dgm:prSet>
      <dgm:spPr/>
    </dgm:pt>
    <dgm:pt modelId="{10BC6B7A-2D2F-BA41-B1B1-8FC9826218E5}" type="pres">
      <dgm:prSet presAssocID="{69DE6998-EE83-496D-BAD7-A093B47B4E2E}" presName="sp" presStyleCnt="0"/>
      <dgm:spPr/>
    </dgm:pt>
    <dgm:pt modelId="{9D23AD6A-B044-4A49-8E13-9A5C42077AE3}" type="pres">
      <dgm:prSet presAssocID="{7E98D9FF-CA88-41F5-A3FF-BFBA09D6039E}" presName="linNode" presStyleCnt="0"/>
      <dgm:spPr/>
    </dgm:pt>
    <dgm:pt modelId="{1FB8865C-062D-5F4A-923F-23FCBA015377}" type="pres">
      <dgm:prSet presAssocID="{7E98D9FF-CA88-41F5-A3FF-BFBA09D6039E}" presName="parentText" presStyleLbl="node1" presStyleIdx="3" presStyleCnt="5">
        <dgm:presLayoutVars>
          <dgm:chMax val="1"/>
          <dgm:bulletEnabled val="1"/>
        </dgm:presLayoutVars>
      </dgm:prSet>
      <dgm:spPr/>
    </dgm:pt>
    <dgm:pt modelId="{CA40263A-4792-C744-8D8B-FF7077F6A737}" type="pres">
      <dgm:prSet presAssocID="{7E98D9FF-CA88-41F5-A3FF-BFBA09D6039E}" presName="descendantText" presStyleLbl="alignAccFollowNode1" presStyleIdx="2" presStyleCnt="4">
        <dgm:presLayoutVars>
          <dgm:bulletEnabled val="1"/>
        </dgm:presLayoutVars>
      </dgm:prSet>
      <dgm:spPr/>
    </dgm:pt>
    <dgm:pt modelId="{F8418923-117D-834B-B903-2F0AAE043D54}" type="pres">
      <dgm:prSet presAssocID="{5BE09EE5-1D71-466E-B4E4-6F872DB56652}" presName="sp" presStyleCnt="0"/>
      <dgm:spPr/>
    </dgm:pt>
    <dgm:pt modelId="{EF15FD75-441C-8B48-9F62-10C09A54FCFF}" type="pres">
      <dgm:prSet presAssocID="{F9635BA1-B8A7-4A75-9FAD-ACA2B1B0DE0D}" presName="linNode" presStyleCnt="0"/>
      <dgm:spPr/>
    </dgm:pt>
    <dgm:pt modelId="{5D1848F0-B101-D843-B9C8-C9B54F7877C4}" type="pres">
      <dgm:prSet presAssocID="{F9635BA1-B8A7-4A75-9FAD-ACA2B1B0DE0D}" presName="parentText" presStyleLbl="node1" presStyleIdx="4" presStyleCnt="5">
        <dgm:presLayoutVars>
          <dgm:chMax val="1"/>
          <dgm:bulletEnabled val="1"/>
        </dgm:presLayoutVars>
      </dgm:prSet>
      <dgm:spPr/>
    </dgm:pt>
    <dgm:pt modelId="{A04E0CA9-21D9-BD44-9161-17E015A8D321}" type="pres">
      <dgm:prSet presAssocID="{F9635BA1-B8A7-4A75-9FAD-ACA2B1B0DE0D}" presName="descendantText" presStyleLbl="alignAccFollowNode1" presStyleIdx="3" presStyleCnt="4">
        <dgm:presLayoutVars>
          <dgm:bulletEnabled val="1"/>
        </dgm:presLayoutVars>
      </dgm:prSet>
      <dgm:spPr/>
    </dgm:pt>
  </dgm:ptLst>
  <dgm:cxnLst>
    <dgm:cxn modelId="{C27BD90A-4FA7-9742-9AE1-C87126600EBE}" type="presOf" srcId="{FDC7AECF-38A1-4008-9084-6ED6AF46DF6D}" destId="{A04E0CA9-21D9-BD44-9161-17E015A8D321}" srcOrd="0" destOrd="0" presId="urn:microsoft.com/office/officeart/2005/8/layout/vList5"/>
    <dgm:cxn modelId="{AF0FBC0D-51BD-8C45-AACF-54C0BAD70336}" type="presOf" srcId="{03535301-BD49-4A64-A93A-4C6DBEB49812}" destId="{9CB0FE82-64F5-CE4C-A2FE-19B61C3D3E78}" srcOrd="0" destOrd="1" presId="urn:microsoft.com/office/officeart/2005/8/layout/vList5"/>
    <dgm:cxn modelId="{16CFC90D-38CC-44CA-8501-544281CD2621}" srcId="{D935BE45-D5BC-40CD-ADF2-4B60306384D9}" destId="{1FB7FD50-760E-4D51-84CF-F12779A46DBB}" srcOrd="0" destOrd="0" parTransId="{C3E19F9E-9855-4D5D-92D5-E310F357BC67}" sibTransId="{6E75E1F3-A782-4D31-B6DD-3669285F77D2}"/>
    <dgm:cxn modelId="{45A96B15-AA95-46EA-B2BB-22E86FAA0227}" srcId="{A38A5AA6-00E5-4170-9D2D-D587D829D6FB}" destId="{96EBBFEC-CBB1-4264-A748-9528B1D5E51A}" srcOrd="0" destOrd="0" parTransId="{4AAB2035-E0A7-4EF1-AE6C-B0A306568196}" sibTransId="{957697AE-2540-439C-B264-4857C9246543}"/>
    <dgm:cxn modelId="{35BDEB1D-B3D7-F14F-A409-106AAEDF89A8}" type="presOf" srcId="{656CF555-B16F-455C-B2BA-E356186AD9D0}" destId="{CA40263A-4792-C744-8D8B-FF7077F6A737}" srcOrd="0" destOrd="1" presId="urn:microsoft.com/office/officeart/2005/8/layout/vList5"/>
    <dgm:cxn modelId="{E9FEC62E-F80E-AE42-B3F8-D96AAB0ED3C2}" type="presOf" srcId="{C76CD9F9-672A-4316-9AA4-A97F50909202}" destId="{67FD2CC2-2C24-DE4A-BDE9-05EF2D33ECD8}" srcOrd="0" destOrd="1" presId="urn:microsoft.com/office/officeart/2005/8/layout/vList5"/>
    <dgm:cxn modelId="{F9997C33-B64A-42EC-99F1-A168974E5F75}" srcId="{F9635BA1-B8A7-4A75-9FAD-ACA2B1B0DE0D}" destId="{7D13E49F-D740-49FB-997C-A70C9134869A}" srcOrd="1" destOrd="0" parTransId="{7A008365-B576-409D-8484-5272C01103FB}" sibTransId="{7F401183-5259-4449-8D09-47EC4F61C6A0}"/>
    <dgm:cxn modelId="{D5EFD660-E81C-2447-B114-44245E27C3A4}" type="presOf" srcId="{96EBBFEC-CBB1-4264-A748-9528B1D5E51A}" destId="{9CB0FE82-64F5-CE4C-A2FE-19B61C3D3E78}" srcOrd="0" destOrd="0" presId="urn:microsoft.com/office/officeart/2005/8/layout/vList5"/>
    <dgm:cxn modelId="{90D52367-D544-CE45-9C2C-2A54C8917233}" type="presOf" srcId="{7E98D9FF-CA88-41F5-A3FF-BFBA09D6039E}" destId="{1FB8865C-062D-5F4A-923F-23FCBA015377}" srcOrd="0" destOrd="0" presId="urn:microsoft.com/office/officeart/2005/8/layout/vList5"/>
    <dgm:cxn modelId="{59E9896B-F1EF-8E42-88A4-B25B74FEC51C}" type="presOf" srcId="{F9635BA1-B8A7-4A75-9FAD-ACA2B1B0DE0D}" destId="{5D1848F0-B101-D843-B9C8-C9B54F7877C4}" srcOrd="0" destOrd="0" presId="urn:microsoft.com/office/officeart/2005/8/layout/vList5"/>
    <dgm:cxn modelId="{7838FF6D-5A88-408D-886A-2C2E57E37408}" srcId="{7E98D9FF-CA88-41F5-A3FF-BFBA09D6039E}" destId="{A2F771EB-2BF2-40B0-9017-39363263F58C}" srcOrd="0" destOrd="0" parTransId="{E9746B03-39C2-482C-B33A-0BCBC396CD95}" sibTransId="{FC327942-5B11-4BA7-982D-B259DDDDFB27}"/>
    <dgm:cxn modelId="{330CAE6F-2480-944E-B5E1-44AF7DB77825}" type="presOf" srcId="{A2F771EB-2BF2-40B0-9017-39363263F58C}" destId="{CA40263A-4792-C744-8D8B-FF7077F6A737}" srcOrd="0" destOrd="0" presId="urn:microsoft.com/office/officeart/2005/8/layout/vList5"/>
    <dgm:cxn modelId="{95715752-28DE-4884-A978-1D81601216E1}" srcId="{357F7F47-9393-4159-9C39-4D7DDABCDC28}" destId="{A38A5AA6-00E5-4170-9D2D-D587D829D6FB}" srcOrd="2" destOrd="0" parTransId="{A3676C3F-76A4-42FB-B89C-22015235D1B4}" sibTransId="{69DE6998-EE83-496D-BAD7-A093B47B4E2E}"/>
    <dgm:cxn modelId="{1957C457-03FF-4964-B549-ED1D97D3EA9B}" srcId="{357F7F47-9393-4159-9C39-4D7DDABCDC28}" destId="{F9635BA1-B8A7-4A75-9FAD-ACA2B1B0DE0D}" srcOrd="4" destOrd="0" parTransId="{74C17EF1-266D-4133-94AF-33A26883CD9B}" sibTransId="{DBC0995A-A9C0-4E9B-96E8-E0C64C270011}"/>
    <dgm:cxn modelId="{16744F59-21F7-4542-970D-2198A64BDC3F}" srcId="{F9635BA1-B8A7-4A75-9FAD-ACA2B1B0DE0D}" destId="{FDC7AECF-38A1-4008-9084-6ED6AF46DF6D}" srcOrd="0" destOrd="0" parTransId="{1A061FAB-82EF-4BA6-A258-88B305D33928}" sibTransId="{172858E3-E80D-4E33-912C-D596E1F04D88}"/>
    <dgm:cxn modelId="{A4CD1D7A-7E91-4782-95DE-096D411569B4}" srcId="{D935BE45-D5BC-40CD-ADF2-4B60306384D9}" destId="{259DF5C6-5C7D-41B8-8C35-A94905744FE8}" srcOrd="2" destOrd="0" parTransId="{D606E7A4-0BE7-431B-8468-FAA1B504172A}" sibTransId="{8AC059B5-7696-4F13-9F38-C4DCF2E61B83}"/>
    <dgm:cxn modelId="{73161180-28F3-42BD-A419-872DDC0FE371}" srcId="{357F7F47-9393-4159-9C39-4D7DDABCDC28}" destId="{D935BE45-D5BC-40CD-ADF2-4B60306384D9}" srcOrd="1" destOrd="0" parTransId="{E4FD7EBF-A8D2-450A-ABDE-72C887ADF4DE}" sibTransId="{7FBB32BE-5AE9-4280-94B0-D0A44FA94243}"/>
    <dgm:cxn modelId="{5BCE3082-C661-B542-9864-E67FADA70498}" type="presOf" srcId="{357F7F47-9393-4159-9C39-4D7DDABCDC28}" destId="{A0483BC4-C793-0248-AA5C-691759EA9A98}" srcOrd="0" destOrd="0" presId="urn:microsoft.com/office/officeart/2005/8/layout/vList5"/>
    <dgm:cxn modelId="{BAB621A9-3FCD-46A2-9021-62A7DD8552F2}" srcId="{357F7F47-9393-4159-9C39-4D7DDABCDC28}" destId="{7E98D9FF-CA88-41F5-A3FF-BFBA09D6039E}" srcOrd="3" destOrd="0" parTransId="{49BA0F1C-254E-428F-AC52-2BD28FCB977A}" sibTransId="{5BE09EE5-1D71-466E-B4E4-6F872DB56652}"/>
    <dgm:cxn modelId="{9D597EAB-D96A-4F86-8D3B-4318BDF1B0F3}" srcId="{96EBBFEC-CBB1-4264-A748-9528B1D5E51A}" destId="{0DF2AB94-AD06-4927-80FA-EBFC6916CCC8}" srcOrd="1" destOrd="0" parTransId="{E60099EB-963A-492E-B3A4-97CB880790D6}" sibTransId="{60E04FE5-F671-4AF8-9904-A63A03553D5C}"/>
    <dgm:cxn modelId="{47E74CB2-5A49-E34D-996A-2EEA73BC5676}" type="presOf" srcId="{A38A5AA6-00E5-4170-9D2D-D587D829D6FB}" destId="{0DDF16F2-685C-0846-99CF-8ECCE139AAC8}" srcOrd="0" destOrd="0" presId="urn:microsoft.com/office/officeart/2005/8/layout/vList5"/>
    <dgm:cxn modelId="{C5BB51BD-014A-9B4B-8429-E7364ECCE296}" type="presOf" srcId="{259DF5C6-5C7D-41B8-8C35-A94905744FE8}" destId="{67FD2CC2-2C24-DE4A-BDE9-05EF2D33ECD8}" srcOrd="0" destOrd="2" presId="urn:microsoft.com/office/officeart/2005/8/layout/vList5"/>
    <dgm:cxn modelId="{AF1DCEBE-9548-425F-A3C1-EA7C04A25472}" srcId="{D935BE45-D5BC-40CD-ADF2-4B60306384D9}" destId="{C76CD9F9-672A-4316-9AA4-A97F50909202}" srcOrd="1" destOrd="0" parTransId="{ADEFB109-57AF-49E9-B34A-5D826E9BF57B}" sibTransId="{5515739A-CD43-45D8-93FA-39533C50BA42}"/>
    <dgm:cxn modelId="{EC8B6CC2-98B2-774D-891E-48C596BFE565}" type="presOf" srcId="{9598E919-B828-43D5-B2B2-443B24F30947}" destId="{586B231C-4255-7147-BA7F-270992CF9CC6}" srcOrd="0" destOrd="0" presId="urn:microsoft.com/office/officeart/2005/8/layout/vList5"/>
    <dgm:cxn modelId="{1C9C85C6-9C50-4CE3-9EDA-2BEE3E4AE959}" srcId="{96EBBFEC-CBB1-4264-A748-9528B1D5E51A}" destId="{03535301-BD49-4A64-A93A-4C6DBEB49812}" srcOrd="0" destOrd="0" parTransId="{8B6862C7-D966-48F5-97EF-E323F8CFA0FE}" sibTransId="{FD2D703A-EB68-4E46-9B4C-B4C5AA74A102}"/>
    <dgm:cxn modelId="{C0A861CA-B5CF-43B2-8C58-2D1A899A971A}" srcId="{7E98D9FF-CA88-41F5-A3FF-BFBA09D6039E}" destId="{656CF555-B16F-455C-B2BA-E356186AD9D0}" srcOrd="1" destOrd="0" parTransId="{40817911-1184-4A61-8B87-E827BE12E7B5}" sibTransId="{1677C434-2500-4FBE-A112-3B9BB916EDA3}"/>
    <dgm:cxn modelId="{87FE8ECF-D6DE-E248-8F3F-53DCEBEA5608}" type="presOf" srcId="{0DF2AB94-AD06-4927-80FA-EBFC6916CCC8}" destId="{9CB0FE82-64F5-CE4C-A2FE-19B61C3D3E78}" srcOrd="0" destOrd="2" presId="urn:microsoft.com/office/officeart/2005/8/layout/vList5"/>
    <dgm:cxn modelId="{045F03DB-C6D9-47D4-89C8-04C12716CB68}" srcId="{357F7F47-9393-4159-9C39-4D7DDABCDC28}" destId="{9598E919-B828-43D5-B2B2-443B24F30947}" srcOrd="0" destOrd="0" parTransId="{4FBE35C5-A1E4-45DB-9266-B6BBF622ED82}" sibTransId="{0691B8FE-CEAC-44CD-B8A8-4EC202D35313}"/>
    <dgm:cxn modelId="{35CE8DDD-DE90-2641-87DE-F21A58AE0FF6}" type="presOf" srcId="{7D13E49F-D740-49FB-997C-A70C9134869A}" destId="{A04E0CA9-21D9-BD44-9161-17E015A8D321}" srcOrd="0" destOrd="1" presId="urn:microsoft.com/office/officeart/2005/8/layout/vList5"/>
    <dgm:cxn modelId="{06DF1FE9-5312-7E4D-83DA-7A326D3DB187}" type="presOf" srcId="{D935BE45-D5BC-40CD-ADF2-4B60306384D9}" destId="{F6250114-CD98-B545-B690-4F98AB328718}" srcOrd="0" destOrd="0" presId="urn:microsoft.com/office/officeart/2005/8/layout/vList5"/>
    <dgm:cxn modelId="{7AA046F5-C369-B349-9350-7F0BC6F4DE57}" type="presOf" srcId="{1FB7FD50-760E-4D51-84CF-F12779A46DBB}" destId="{67FD2CC2-2C24-DE4A-BDE9-05EF2D33ECD8}" srcOrd="0" destOrd="0" presId="urn:microsoft.com/office/officeart/2005/8/layout/vList5"/>
    <dgm:cxn modelId="{E1542E3B-7A72-1346-804A-04306D424D2B}" type="presParOf" srcId="{A0483BC4-C793-0248-AA5C-691759EA9A98}" destId="{6F162B7A-F7DA-4C41-8B8A-2C3D6E967F4A}" srcOrd="0" destOrd="0" presId="urn:microsoft.com/office/officeart/2005/8/layout/vList5"/>
    <dgm:cxn modelId="{96766771-3F89-E942-BE68-F509CEE49AD4}" type="presParOf" srcId="{6F162B7A-F7DA-4C41-8B8A-2C3D6E967F4A}" destId="{586B231C-4255-7147-BA7F-270992CF9CC6}" srcOrd="0" destOrd="0" presId="urn:microsoft.com/office/officeart/2005/8/layout/vList5"/>
    <dgm:cxn modelId="{C7FE7D68-BEE9-004E-A746-EE79BB77DBE8}" type="presParOf" srcId="{A0483BC4-C793-0248-AA5C-691759EA9A98}" destId="{8BCAC4B1-1379-A64C-9EA3-17E8F9C29CB9}" srcOrd="1" destOrd="0" presId="urn:microsoft.com/office/officeart/2005/8/layout/vList5"/>
    <dgm:cxn modelId="{48967551-709C-6B47-8622-788159F40364}" type="presParOf" srcId="{A0483BC4-C793-0248-AA5C-691759EA9A98}" destId="{ECCD7393-CF90-584A-AF50-ADDCBF63AD6D}" srcOrd="2" destOrd="0" presId="urn:microsoft.com/office/officeart/2005/8/layout/vList5"/>
    <dgm:cxn modelId="{9159CE53-B460-CE4E-8D61-F9B4CBF905EF}" type="presParOf" srcId="{ECCD7393-CF90-584A-AF50-ADDCBF63AD6D}" destId="{F6250114-CD98-B545-B690-4F98AB328718}" srcOrd="0" destOrd="0" presId="urn:microsoft.com/office/officeart/2005/8/layout/vList5"/>
    <dgm:cxn modelId="{5D64038C-9FF0-6448-8301-46D3F9AD39A0}" type="presParOf" srcId="{ECCD7393-CF90-584A-AF50-ADDCBF63AD6D}" destId="{67FD2CC2-2C24-DE4A-BDE9-05EF2D33ECD8}" srcOrd="1" destOrd="0" presId="urn:microsoft.com/office/officeart/2005/8/layout/vList5"/>
    <dgm:cxn modelId="{170098EF-9B60-B645-95AB-D76F501F59E1}" type="presParOf" srcId="{A0483BC4-C793-0248-AA5C-691759EA9A98}" destId="{AB7A7037-2C06-A640-AF04-08D244AA9F70}" srcOrd="3" destOrd="0" presId="urn:microsoft.com/office/officeart/2005/8/layout/vList5"/>
    <dgm:cxn modelId="{9A83138D-12D8-6A45-A4BE-32E6B277D105}" type="presParOf" srcId="{A0483BC4-C793-0248-AA5C-691759EA9A98}" destId="{B2393345-AD85-9641-847E-A4EB219DEAAF}" srcOrd="4" destOrd="0" presId="urn:microsoft.com/office/officeart/2005/8/layout/vList5"/>
    <dgm:cxn modelId="{7532B75E-58EB-B44E-A6D9-59D52D8599F0}" type="presParOf" srcId="{B2393345-AD85-9641-847E-A4EB219DEAAF}" destId="{0DDF16F2-685C-0846-99CF-8ECCE139AAC8}" srcOrd="0" destOrd="0" presId="urn:microsoft.com/office/officeart/2005/8/layout/vList5"/>
    <dgm:cxn modelId="{2884B59A-B320-8446-BC2A-8E40E1E68984}" type="presParOf" srcId="{B2393345-AD85-9641-847E-A4EB219DEAAF}" destId="{9CB0FE82-64F5-CE4C-A2FE-19B61C3D3E78}" srcOrd="1" destOrd="0" presId="urn:microsoft.com/office/officeart/2005/8/layout/vList5"/>
    <dgm:cxn modelId="{DA2A8FCB-C9A1-D74C-B9D9-F4700BBD5586}" type="presParOf" srcId="{A0483BC4-C793-0248-AA5C-691759EA9A98}" destId="{10BC6B7A-2D2F-BA41-B1B1-8FC9826218E5}" srcOrd="5" destOrd="0" presId="urn:microsoft.com/office/officeart/2005/8/layout/vList5"/>
    <dgm:cxn modelId="{7F275000-5302-6C4A-A606-10B705D60F82}" type="presParOf" srcId="{A0483BC4-C793-0248-AA5C-691759EA9A98}" destId="{9D23AD6A-B044-4A49-8E13-9A5C42077AE3}" srcOrd="6" destOrd="0" presId="urn:microsoft.com/office/officeart/2005/8/layout/vList5"/>
    <dgm:cxn modelId="{E2099FEA-AE6D-1646-940F-4C7C40C5619F}" type="presParOf" srcId="{9D23AD6A-B044-4A49-8E13-9A5C42077AE3}" destId="{1FB8865C-062D-5F4A-923F-23FCBA015377}" srcOrd="0" destOrd="0" presId="urn:microsoft.com/office/officeart/2005/8/layout/vList5"/>
    <dgm:cxn modelId="{537EB233-4D5F-874B-93FC-A7B96B15800C}" type="presParOf" srcId="{9D23AD6A-B044-4A49-8E13-9A5C42077AE3}" destId="{CA40263A-4792-C744-8D8B-FF7077F6A737}" srcOrd="1" destOrd="0" presId="urn:microsoft.com/office/officeart/2005/8/layout/vList5"/>
    <dgm:cxn modelId="{5E26764D-E93F-934F-8269-4E01E66303C2}" type="presParOf" srcId="{A0483BC4-C793-0248-AA5C-691759EA9A98}" destId="{F8418923-117D-834B-B903-2F0AAE043D54}" srcOrd="7" destOrd="0" presId="urn:microsoft.com/office/officeart/2005/8/layout/vList5"/>
    <dgm:cxn modelId="{3610473D-8D29-1B4F-8158-D84358D5AD30}" type="presParOf" srcId="{A0483BC4-C793-0248-AA5C-691759EA9A98}" destId="{EF15FD75-441C-8B48-9F62-10C09A54FCFF}" srcOrd="8" destOrd="0" presId="urn:microsoft.com/office/officeart/2005/8/layout/vList5"/>
    <dgm:cxn modelId="{98DDBA0C-5BAE-F642-B239-88FCF8BFFFFF}" type="presParOf" srcId="{EF15FD75-441C-8B48-9F62-10C09A54FCFF}" destId="{5D1848F0-B101-D843-B9C8-C9B54F7877C4}" srcOrd="0" destOrd="0" presId="urn:microsoft.com/office/officeart/2005/8/layout/vList5"/>
    <dgm:cxn modelId="{DB31CB14-EFF6-5645-AC19-C65611481C6C}" type="presParOf" srcId="{EF15FD75-441C-8B48-9F62-10C09A54FCFF}" destId="{A04E0CA9-21D9-BD44-9161-17E015A8D32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B231C-4255-7147-BA7F-270992CF9CC6}">
      <dsp:nvSpPr>
        <dsp:cNvPr id="0" name=""/>
        <dsp:cNvSpPr/>
      </dsp:nvSpPr>
      <dsp:spPr>
        <a:xfrm>
          <a:off x="0" y="1868"/>
          <a:ext cx="3785616" cy="8169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0" i="0" kern="1200"/>
            <a:t>SARS-CoV-2 convalescent patient (child)</a:t>
          </a:r>
          <a:endParaRPr lang="en-US" sz="2300" kern="1200"/>
        </a:p>
      </dsp:txBody>
      <dsp:txXfrm>
        <a:off x="39881" y="41749"/>
        <a:ext cx="3705854" cy="737203"/>
      </dsp:txXfrm>
    </dsp:sp>
    <dsp:sp modelId="{67FD2CC2-2C24-DE4A-BDE9-05EF2D33ECD8}">
      <dsp:nvSpPr>
        <dsp:cNvPr id="0" name=""/>
        <dsp:cNvSpPr/>
      </dsp:nvSpPr>
      <dsp:spPr>
        <a:xfrm rot="5400000">
          <a:off x="6823821" y="-2096826"/>
          <a:ext cx="653572"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114300" lvl="1" indent="-114300" algn="l" defTabSz="622300">
            <a:lnSpc>
              <a:spcPct val="90000"/>
            </a:lnSpc>
            <a:spcBef>
              <a:spcPct val="0"/>
            </a:spcBef>
            <a:spcAft>
              <a:spcPct val="15000"/>
            </a:spcAft>
            <a:buChar char="•"/>
          </a:pPr>
          <a:r>
            <a:rPr lang="en-US" sz="1400" b="0" i="0" kern="1200"/>
            <a:t>Tonsils</a:t>
          </a:r>
          <a:endParaRPr lang="en-US" sz="1400" kern="1200"/>
        </a:p>
        <a:p>
          <a:pPr marL="114300" lvl="1" indent="-114300" algn="l" defTabSz="622300">
            <a:lnSpc>
              <a:spcPct val="90000"/>
            </a:lnSpc>
            <a:spcBef>
              <a:spcPct val="0"/>
            </a:spcBef>
            <a:spcAft>
              <a:spcPct val="15000"/>
            </a:spcAft>
            <a:buChar char="•"/>
          </a:pPr>
          <a:r>
            <a:rPr lang="en-US" sz="1400" b="0" i="0" kern="1200"/>
            <a:t>Adenoids</a:t>
          </a:r>
          <a:endParaRPr lang="en-US" sz="1400" kern="1200"/>
        </a:p>
        <a:p>
          <a:pPr marL="114300" lvl="1" indent="-114300" algn="l" defTabSz="622300">
            <a:lnSpc>
              <a:spcPct val="90000"/>
            </a:lnSpc>
            <a:spcBef>
              <a:spcPct val="0"/>
            </a:spcBef>
            <a:spcAft>
              <a:spcPct val="15000"/>
            </a:spcAft>
            <a:buChar char="•"/>
          </a:pPr>
          <a:r>
            <a:rPr lang="en-US" sz="1400" b="0" i="0" kern="1200"/>
            <a:t>PBMCs</a:t>
          </a:r>
          <a:endParaRPr lang="en-US" sz="1400" kern="1200"/>
        </a:p>
      </dsp:txBody>
      <dsp:txXfrm rot="-5400000">
        <a:off x="3785616" y="973284"/>
        <a:ext cx="6698079" cy="589762"/>
      </dsp:txXfrm>
    </dsp:sp>
    <dsp:sp modelId="{F6250114-CD98-B545-B690-4F98AB328718}">
      <dsp:nvSpPr>
        <dsp:cNvPr id="0" name=""/>
        <dsp:cNvSpPr/>
      </dsp:nvSpPr>
      <dsp:spPr>
        <a:xfrm>
          <a:off x="0" y="859682"/>
          <a:ext cx="3785616" cy="8169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7000 B cells sequences (Heavy Chain)</a:t>
          </a:r>
        </a:p>
      </dsp:txBody>
      <dsp:txXfrm>
        <a:off x="39881" y="899563"/>
        <a:ext cx="3705854" cy="737203"/>
      </dsp:txXfrm>
    </dsp:sp>
    <dsp:sp modelId="{9CB0FE82-64F5-CE4C-A2FE-19B61C3D3E78}">
      <dsp:nvSpPr>
        <dsp:cNvPr id="0" name=""/>
        <dsp:cNvSpPr/>
      </dsp:nvSpPr>
      <dsp:spPr>
        <a:xfrm rot="5400000">
          <a:off x="6823821" y="-1239011"/>
          <a:ext cx="653572"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114300" lvl="1" indent="-114300" algn="l" defTabSz="622300">
            <a:lnSpc>
              <a:spcPct val="90000"/>
            </a:lnSpc>
            <a:spcBef>
              <a:spcPct val="0"/>
            </a:spcBef>
            <a:spcAft>
              <a:spcPct val="15000"/>
            </a:spcAft>
            <a:buChar char="•"/>
          </a:pPr>
          <a:r>
            <a:rPr lang="en-US" sz="1400" b="0" i="0" kern="1200"/>
            <a:t>filtering </a:t>
          </a:r>
          <a:endParaRPr lang="en-US" sz="1400" kern="1200"/>
        </a:p>
        <a:p>
          <a:pPr marL="228600" lvl="2" indent="-114300" algn="l" defTabSz="622300">
            <a:lnSpc>
              <a:spcPct val="90000"/>
            </a:lnSpc>
            <a:spcBef>
              <a:spcPct val="0"/>
            </a:spcBef>
            <a:spcAft>
              <a:spcPct val="15000"/>
            </a:spcAft>
            <a:buChar char="•"/>
          </a:pPr>
          <a:r>
            <a:rPr lang="en-US" sz="1400" b="0" i="0" kern="1200"/>
            <a:t>UMIs with only 1 heavy chain read </a:t>
          </a:r>
          <a:endParaRPr lang="en-US" sz="1400" kern="1200"/>
        </a:p>
        <a:p>
          <a:pPr marL="228600" lvl="2" indent="-114300" algn="l" defTabSz="622300">
            <a:lnSpc>
              <a:spcPct val="90000"/>
            </a:lnSpc>
            <a:spcBef>
              <a:spcPct val="0"/>
            </a:spcBef>
            <a:spcAft>
              <a:spcPct val="15000"/>
            </a:spcAft>
            <a:buChar char="•"/>
          </a:pPr>
          <a:r>
            <a:rPr lang="en-US" sz="1400" b="0" i="0" kern="1200"/>
            <a:t>maximum of 1 light chain read</a:t>
          </a:r>
          <a:endParaRPr lang="en-US" sz="1400" kern="1200"/>
        </a:p>
      </dsp:txBody>
      <dsp:txXfrm rot="-5400000">
        <a:off x="3785616" y="1831099"/>
        <a:ext cx="6698079" cy="589762"/>
      </dsp:txXfrm>
    </dsp:sp>
    <dsp:sp modelId="{0DDF16F2-685C-0846-99CF-8ECCE139AAC8}">
      <dsp:nvSpPr>
        <dsp:cNvPr id="0" name=""/>
        <dsp:cNvSpPr/>
      </dsp:nvSpPr>
      <dsp:spPr>
        <a:xfrm>
          <a:off x="0" y="1717497"/>
          <a:ext cx="3785616" cy="8169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0" i="0" kern="1200"/>
            <a:t>10x Genomics V(D)J sequencing </a:t>
          </a:r>
          <a:endParaRPr lang="en-US" sz="2300" kern="1200"/>
        </a:p>
      </dsp:txBody>
      <dsp:txXfrm>
        <a:off x="39881" y="1757378"/>
        <a:ext cx="3705854" cy="737203"/>
      </dsp:txXfrm>
    </dsp:sp>
    <dsp:sp modelId="{CA40263A-4792-C744-8D8B-FF7077F6A737}">
      <dsp:nvSpPr>
        <dsp:cNvPr id="0" name=""/>
        <dsp:cNvSpPr/>
      </dsp:nvSpPr>
      <dsp:spPr>
        <a:xfrm rot="5400000">
          <a:off x="6823821" y="-381197"/>
          <a:ext cx="653572"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114300" lvl="1" indent="-114300" algn="l" defTabSz="622300">
            <a:lnSpc>
              <a:spcPct val="90000"/>
            </a:lnSpc>
            <a:spcBef>
              <a:spcPct val="0"/>
            </a:spcBef>
            <a:spcAft>
              <a:spcPct val="15000"/>
            </a:spcAft>
            <a:buChar char="•"/>
          </a:pPr>
          <a:r>
            <a:rPr lang="en-US" sz="1400" b="0" i="0" kern="1200"/>
            <a:t>33% SARS-CoV-2 S1/RBD positive</a:t>
          </a:r>
          <a:endParaRPr lang="en-US" sz="1400" kern="1200"/>
        </a:p>
        <a:p>
          <a:pPr marL="114300" lvl="1" indent="-114300" algn="l" defTabSz="622300">
            <a:lnSpc>
              <a:spcPct val="90000"/>
            </a:lnSpc>
            <a:spcBef>
              <a:spcPct val="0"/>
            </a:spcBef>
            <a:spcAft>
              <a:spcPct val="15000"/>
            </a:spcAft>
            <a:buChar char="•"/>
          </a:pPr>
          <a:r>
            <a:rPr lang="en-US" sz="1400" b="0" i="0" kern="1200"/>
            <a:t>67% SARS-CoV-2 S1/RBD negative</a:t>
          </a:r>
          <a:endParaRPr lang="en-US" sz="1400" kern="1200"/>
        </a:p>
      </dsp:txBody>
      <dsp:txXfrm rot="-5400000">
        <a:off x="3785616" y="2688913"/>
        <a:ext cx="6698079" cy="589762"/>
      </dsp:txXfrm>
    </dsp:sp>
    <dsp:sp modelId="{1FB8865C-062D-5F4A-923F-23FCBA015377}">
      <dsp:nvSpPr>
        <dsp:cNvPr id="0" name=""/>
        <dsp:cNvSpPr/>
      </dsp:nvSpPr>
      <dsp:spPr>
        <a:xfrm>
          <a:off x="0" y="2575311"/>
          <a:ext cx="3785616" cy="8169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0" i="0" kern="1200"/>
            <a:t>Input cells sorted by FACS</a:t>
          </a:r>
          <a:endParaRPr lang="en-US" sz="2300" kern="1200"/>
        </a:p>
      </dsp:txBody>
      <dsp:txXfrm>
        <a:off x="39881" y="2615192"/>
        <a:ext cx="3705854" cy="737203"/>
      </dsp:txXfrm>
    </dsp:sp>
    <dsp:sp modelId="{A04E0CA9-21D9-BD44-9161-17E015A8D321}">
      <dsp:nvSpPr>
        <dsp:cNvPr id="0" name=""/>
        <dsp:cNvSpPr/>
      </dsp:nvSpPr>
      <dsp:spPr>
        <a:xfrm rot="5400000">
          <a:off x="6823821" y="476616"/>
          <a:ext cx="653572"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b="0" i="0" kern="1200"/>
            <a:t>calculated using MiXCR with an IMGT germline reference database.</a:t>
          </a:r>
          <a:endParaRPr lang="en-US" sz="1100" kern="1200"/>
        </a:p>
        <a:p>
          <a:pPr marL="57150" lvl="1" indent="-57150" algn="l" defTabSz="488950">
            <a:lnSpc>
              <a:spcPct val="90000"/>
            </a:lnSpc>
            <a:spcBef>
              <a:spcPct val="0"/>
            </a:spcBef>
            <a:spcAft>
              <a:spcPct val="15000"/>
            </a:spcAft>
            <a:buChar char="•"/>
          </a:pPr>
          <a:r>
            <a:rPr lang="en-US" sz="1100" b="0" i="0" kern="1200"/>
            <a:t>IMGT is the collection of known germlines antibody gene sequences, these are aligned with MiXCR software which will calculate a somatic hypermutation rate based on the difference from the germline genes</a:t>
          </a:r>
          <a:endParaRPr lang="en-US" sz="1100" kern="1200"/>
        </a:p>
      </dsp:txBody>
      <dsp:txXfrm rot="-5400000">
        <a:off x="3785616" y="3546727"/>
        <a:ext cx="6698079" cy="589762"/>
      </dsp:txXfrm>
    </dsp:sp>
    <dsp:sp modelId="{5D1848F0-B101-D843-B9C8-C9B54F7877C4}">
      <dsp:nvSpPr>
        <dsp:cNvPr id="0" name=""/>
        <dsp:cNvSpPr/>
      </dsp:nvSpPr>
      <dsp:spPr>
        <a:xfrm>
          <a:off x="0" y="3433125"/>
          <a:ext cx="3785616" cy="8169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0" i="1" kern="1200"/>
            <a:t>IGHV </a:t>
          </a:r>
          <a:r>
            <a:rPr lang="en-US" sz="2300" b="0" i="0" kern="1200"/>
            <a:t>SHM </a:t>
          </a:r>
          <a:endParaRPr lang="en-US" sz="2300" kern="1200"/>
        </a:p>
      </dsp:txBody>
      <dsp:txXfrm>
        <a:off x="39881" y="3473006"/>
        <a:ext cx="3705854" cy="73720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41119-4259-4005-BEB9-C9F2E96B33DB}" type="datetimeFigureOut">
              <a:rPr lang="en-US" smtClean="0"/>
              <a:t>5/31/2023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39902C-4D44-43F7-81E5-5B38B93745E3}" type="slidenum">
              <a:rPr lang="en-US" smtClean="0"/>
              <a:t>‹#›</a:t>
            </a:fld>
            <a:endParaRPr lang="en-US"/>
          </a:p>
        </p:txBody>
      </p:sp>
    </p:spTree>
    <p:extLst>
      <p:ext uri="{BB962C8B-B14F-4D97-AF65-F5344CB8AC3E}">
        <p14:creationId xmlns:p14="http://schemas.microsoft.com/office/powerpoint/2010/main" val="1948679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ED5B3-C049-0B82-E0F6-37C811A4AE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7DC860-DD5B-1B97-C356-41DC17CC0D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D0CEE2-3949-7379-795A-D5BAC65AC715}"/>
              </a:ext>
            </a:extLst>
          </p:cNvPr>
          <p:cNvSpPr>
            <a:spLocks noGrp="1"/>
          </p:cNvSpPr>
          <p:nvPr>
            <p:ph type="dt" sz="half" idx="10"/>
          </p:nvPr>
        </p:nvSpPr>
        <p:spPr/>
        <p:txBody>
          <a:bodyPr/>
          <a:lstStyle/>
          <a:p>
            <a:fld id="{B261CB33-9F1E-4327-991B-0879FB9B240B}" type="datetime1">
              <a:rPr lang="en-US" smtClean="0"/>
              <a:t>5/31/2023</a:t>
            </a:fld>
            <a:endParaRPr lang="en-US"/>
          </a:p>
        </p:txBody>
      </p:sp>
      <p:sp>
        <p:nvSpPr>
          <p:cNvPr id="5" name="Footer Placeholder 4">
            <a:extLst>
              <a:ext uri="{FF2B5EF4-FFF2-40B4-BE49-F238E27FC236}">
                <a16:creationId xmlns:a16="http://schemas.microsoft.com/office/drawing/2014/main" id="{726B0CB6-1DC5-69E0-43DB-06E4A2E304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11EED8-A176-E6E8-C104-9B485A9BE2AF}"/>
              </a:ext>
            </a:extLst>
          </p:cNvPr>
          <p:cNvSpPr>
            <a:spLocks noGrp="1"/>
          </p:cNvSpPr>
          <p:nvPr>
            <p:ph type="sldNum" sz="quarter" idx="12"/>
          </p:nvPr>
        </p:nvSpPr>
        <p:spPr/>
        <p:txBody>
          <a:bodyPr/>
          <a:lstStyle/>
          <a:p>
            <a:fld id="{300304D4-537D-C541-AD1A-DF490B19DE9E}" type="slidenum">
              <a:rPr lang="en-US" smtClean="0"/>
              <a:t>‹#›</a:t>
            </a:fld>
            <a:endParaRPr lang="en-US"/>
          </a:p>
        </p:txBody>
      </p:sp>
    </p:spTree>
    <p:extLst>
      <p:ext uri="{BB962C8B-B14F-4D97-AF65-F5344CB8AC3E}">
        <p14:creationId xmlns:p14="http://schemas.microsoft.com/office/powerpoint/2010/main" val="236976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4A1B-AADC-E17B-7DFD-8354EAE21A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FE8A4-39E9-42CC-F1AC-F1B58BCD51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7356BB-E4A4-7235-B435-9C7864EFB8FE}"/>
              </a:ext>
            </a:extLst>
          </p:cNvPr>
          <p:cNvSpPr>
            <a:spLocks noGrp="1"/>
          </p:cNvSpPr>
          <p:nvPr>
            <p:ph type="dt" sz="half" idx="10"/>
          </p:nvPr>
        </p:nvSpPr>
        <p:spPr/>
        <p:txBody>
          <a:bodyPr/>
          <a:lstStyle/>
          <a:p>
            <a:fld id="{55F1CB11-0259-4C75-8D48-867ACF9F0FF5}" type="datetime1">
              <a:rPr lang="en-US" smtClean="0"/>
              <a:t>5/31/2023</a:t>
            </a:fld>
            <a:endParaRPr lang="en-US"/>
          </a:p>
        </p:txBody>
      </p:sp>
      <p:sp>
        <p:nvSpPr>
          <p:cNvPr id="5" name="Footer Placeholder 4">
            <a:extLst>
              <a:ext uri="{FF2B5EF4-FFF2-40B4-BE49-F238E27FC236}">
                <a16:creationId xmlns:a16="http://schemas.microsoft.com/office/drawing/2014/main" id="{A14FBCD8-B804-C386-2A6D-4EEEC32F1D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3A5F3D-0C5A-3B10-5AB5-216D9B2DE8A2}"/>
              </a:ext>
            </a:extLst>
          </p:cNvPr>
          <p:cNvSpPr>
            <a:spLocks noGrp="1"/>
          </p:cNvSpPr>
          <p:nvPr>
            <p:ph type="sldNum" sz="quarter" idx="12"/>
          </p:nvPr>
        </p:nvSpPr>
        <p:spPr/>
        <p:txBody>
          <a:bodyPr/>
          <a:lstStyle/>
          <a:p>
            <a:fld id="{300304D4-537D-C541-AD1A-DF490B19DE9E}" type="slidenum">
              <a:rPr lang="en-US" smtClean="0"/>
              <a:t>‹#›</a:t>
            </a:fld>
            <a:endParaRPr lang="en-US"/>
          </a:p>
        </p:txBody>
      </p:sp>
    </p:spTree>
    <p:extLst>
      <p:ext uri="{BB962C8B-B14F-4D97-AF65-F5344CB8AC3E}">
        <p14:creationId xmlns:p14="http://schemas.microsoft.com/office/powerpoint/2010/main" val="1675442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A0894C-4A05-7701-D79C-67B4750B1D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BF46D4-CBE2-3848-8A1D-9B7711FDE2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1766E0-F3BF-5825-C546-E2357B458D13}"/>
              </a:ext>
            </a:extLst>
          </p:cNvPr>
          <p:cNvSpPr>
            <a:spLocks noGrp="1"/>
          </p:cNvSpPr>
          <p:nvPr>
            <p:ph type="dt" sz="half" idx="10"/>
          </p:nvPr>
        </p:nvSpPr>
        <p:spPr/>
        <p:txBody>
          <a:bodyPr/>
          <a:lstStyle/>
          <a:p>
            <a:fld id="{6B4D2167-E735-4B30-84F6-C742F4D3712A}" type="datetime1">
              <a:rPr lang="en-US" smtClean="0"/>
              <a:t>5/31/2023</a:t>
            </a:fld>
            <a:endParaRPr lang="en-US"/>
          </a:p>
        </p:txBody>
      </p:sp>
      <p:sp>
        <p:nvSpPr>
          <p:cNvPr id="5" name="Footer Placeholder 4">
            <a:extLst>
              <a:ext uri="{FF2B5EF4-FFF2-40B4-BE49-F238E27FC236}">
                <a16:creationId xmlns:a16="http://schemas.microsoft.com/office/drawing/2014/main" id="{4E29CDA7-95B5-4087-172B-F6080619E8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CC049-F1B4-8789-F194-B01E91822907}"/>
              </a:ext>
            </a:extLst>
          </p:cNvPr>
          <p:cNvSpPr>
            <a:spLocks noGrp="1"/>
          </p:cNvSpPr>
          <p:nvPr>
            <p:ph type="sldNum" sz="quarter" idx="12"/>
          </p:nvPr>
        </p:nvSpPr>
        <p:spPr/>
        <p:txBody>
          <a:bodyPr/>
          <a:lstStyle/>
          <a:p>
            <a:fld id="{300304D4-537D-C541-AD1A-DF490B19DE9E}" type="slidenum">
              <a:rPr lang="en-US" smtClean="0"/>
              <a:t>‹#›</a:t>
            </a:fld>
            <a:endParaRPr lang="en-US"/>
          </a:p>
        </p:txBody>
      </p:sp>
    </p:spTree>
    <p:extLst>
      <p:ext uri="{BB962C8B-B14F-4D97-AF65-F5344CB8AC3E}">
        <p14:creationId xmlns:p14="http://schemas.microsoft.com/office/powerpoint/2010/main" val="1821297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BA18-C423-9C51-BB14-690AD0CB30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114EAC-67AF-23BC-A08E-FDDF029B46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190F3A-76B6-A7B7-6FE2-D08CB5C0D1A5}"/>
              </a:ext>
            </a:extLst>
          </p:cNvPr>
          <p:cNvSpPr>
            <a:spLocks noGrp="1"/>
          </p:cNvSpPr>
          <p:nvPr>
            <p:ph type="dt" sz="half" idx="10"/>
          </p:nvPr>
        </p:nvSpPr>
        <p:spPr/>
        <p:txBody>
          <a:bodyPr/>
          <a:lstStyle/>
          <a:p>
            <a:fld id="{E0AD3AC5-1868-492E-A388-3B304292EEF6}" type="datetime1">
              <a:rPr lang="en-US" smtClean="0"/>
              <a:t>5/31/2023</a:t>
            </a:fld>
            <a:endParaRPr lang="en-US"/>
          </a:p>
        </p:txBody>
      </p:sp>
      <p:sp>
        <p:nvSpPr>
          <p:cNvPr id="5" name="Footer Placeholder 4">
            <a:extLst>
              <a:ext uri="{FF2B5EF4-FFF2-40B4-BE49-F238E27FC236}">
                <a16:creationId xmlns:a16="http://schemas.microsoft.com/office/drawing/2014/main" id="{C19990ED-0244-D3BC-C7C2-E3CE5A2411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1E7D2D-F788-3A84-4955-E46D96CE1D9C}"/>
              </a:ext>
            </a:extLst>
          </p:cNvPr>
          <p:cNvSpPr>
            <a:spLocks noGrp="1"/>
          </p:cNvSpPr>
          <p:nvPr>
            <p:ph type="sldNum" sz="quarter" idx="12"/>
          </p:nvPr>
        </p:nvSpPr>
        <p:spPr/>
        <p:txBody>
          <a:bodyPr/>
          <a:lstStyle/>
          <a:p>
            <a:fld id="{300304D4-537D-C541-AD1A-DF490B19DE9E}" type="slidenum">
              <a:rPr lang="en-US" smtClean="0"/>
              <a:t>‹#›</a:t>
            </a:fld>
            <a:endParaRPr lang="en-US"/>
          </a:p>
        </p:txBody>
      </p:sp>
    </p:spTree>
    <p:extLst>
      <p:ext uri="{BB962C8B-B14F-4D97-AF65-F5344CB8AC3E}">
        <p14:creationId xmlns:p14="http://schemas.microsoft.com/office/powerpoint/2010/main" val="11652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F7B49-EF0E-71DD-D6F8-EC3722E887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D0DB84-8461-0090-1BA2-21AA2B0D47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12D70C-4EA1-5006-4A7B-8EA36DB5A8D0}"/>
              </a:ext>
            </a:extLst>
          </p:cNvPr>
          <p:cNvSpPr>
            <a:spLocks noGrp="1"/>
          </p:cNvSpPr>
          <p:nvPr>
            <p:ph type="dt" sz="half" idx="10"/>
          </p:nvPr>
        </p:nvSpPr>
        <p:spPr/>
        <p:txBody>
          <a:bodyPr/>
          <a:lstStyle/>
          <a:p>
            <a:fld id="{5F2E17FA-3C44-404F-AA3C-A483A1924A72}" type="datetime1">
              <a:rPr lang="en-US" smtClean="0"/>
              <a:t>5/31/2023</a:t>
            </a:fld>
            <a:endParaRPr lang="en-US"/>
          </a:p>
        </p:txBody>
      </p:sp>
      <p:sp>
        <p:nvSpPr>
          <p:cNvPr id="5" name="Footer Placeholder 4">
            <a:extLst>
              <a:ext uri="{FF2B5EF4-FFF2-40B4-BE49-F238E27FC236}">
                <a16:creationId xmlns:a16="http://schemas.microsoft.com/office/drawing/2014/main" id="{0DEB0349-3638-2E57-7CF5-1F5593FACB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E4A40-9778-7831-9EF3-E5C0CB31CED8}"/>
              </a:ext>
            </a:extLst>
          </p:cNvPr>
          <p:cNvSpPr>
            <a:spLocks noGrp="1"/>
          </p:cNvSpPr>
          <p:nvPr>
            <p:ph type="sldNum" sz="quarter" idx="12"/>
          </p:nvPr>
        </p:nvSpPr>
        <p:spPr/>
        <p:txBody>
          <a:bodyPr/>
          <a:lstStyle/>
          <a:p>
            <a:fld id="{300304D4-537D-C541-AD1A-DF490B19DE9E}" type="slidenum">
              <a:rPr lang="en-US" smtClean="0"/>
              <a:t>‹#›</a:t>
            </a:fld>
            <a:endParaRPr lang="en-US"/>
          </a:p>
        </p:txBody>
      </p:sp>
    </p:spTree>
    <p:extLst>
      <p:ext uri="{BB962C8B-B14F-4D97-AF65-F5344CB8AC3E}">
        <p14:creationId xmlns:p14="http://schemas.microsoft.com/office/powerpoint/2010/main" val="2893729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C64C0-D18C-C6D0-FFD4-F8F44D6C8D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D1AD4C-3265-E6AF-4440-373625046C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70A5E3-8FA0-DC8C-10D2-70C931A998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F49B2A-B56D-EC9C-9FD7-F09AC13BD95C}"/>
              </a:ext>
            </a:extLst>
          </p:cNvPr>
          <p:cNvSpPr>
            <a:spLocks noGrp="1"/>
          </p:cNvSpPr>
          <p:nvPr>
            <p:ph type="dt" sz="half" idx="10"/>
          </p:nvPr>
        </p:nvSpPr>
        <p:spPr/>
        <p:txBody>
          <a:bodyPr/>
          <a:lstStyle/>
          <a:p>
            <a:fld id="{AA0C46E4-50EC-4998-AD30-55961D0883A2}" type="datetime1">
              <a:rPr lang="en-US" smtClean="0"/>
              <a:t>5/31/2023</a:t>
            </a:fld>
            <a:endParaRPr lang="en-US"/>
          </a:p>
        </p:txBody>
      </p:sp>
      <p:sp>
        <p:nvSpPr>
          <p:cNvPr id="6" name="Footer Placeholder 5">
            <a:extLst>
              <a:ext uri="{FF2B5EF4-FFF2-40B4-BE49-F238E27FC236}">
                <a16:creationId xmlns:a16="http://schemas.microsoft.com/office/drawing/2014/main" id="{97581B6E-EE07-2155-A8C8-26EFCE89A4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58218E-B32C-DB94-510C-4E3FC20BFBF3}"/>
              </a:ext>
            </a:extLst>
          </p:cNvPr>
          <p:cNvSpPr>
            <a:spLocks noGrp="1"/>
          </p:cNvSpPr>
          <p:nvPr>
            <p:ph type="sldNum" sz="quarter" idx="12"/>
          </p:nvPr>
        </p:nvSpPr>
        <p:spPr/>
        <p:txBody>
          <a:bodyPr/>
          <a:lstStyle/>
          <a:p>
            <a:fld id="{300304D4-537D-C541-AD1A-DF490B19DE9E}" type="slidenum">
              <a:rPr lang="en-US" smtClean="0"/>
              <a:t>‹#›</a:t>
            </a:fld>
            <a:endParaRPr lang="en-US"/>
          </a:p>
        </p:txBody>
      </p:sp>
    </p:spTree>
    <p:extLst>
      <p:ext uri="{BB962C8B-B14F-4D97-AF65-F5344CB8AC3E}">
        <p14:creationId xmlns:p14="http://schemas.microsoft.com/office/powerpoint/2010/main" val="2620818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7EA2F-0EF5-2317-1701-2922860AD6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DE96A4-C81E-C7F4-F88F-36D36ABC50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F0B8E4-05EC-DEE7-7501-AD96F4EA5C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AFC546-69BF-CDAE-49B8-9B99FA78E6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090FBC-442F-7B32-1ECC-0A6743B11E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0551E7-9662-D75A-5351-9F4B7583E068}"/>
              </a:ext>
            </a:extLst>
          </p:cNvPr>
          <p:cNvSpPr>
            <a:spLocks noGrp="1"/>
          </p:cNvSpPr>
          <p:nvPr>
            <p:ph type="dt" sz="half" idx="10"/>
          </p:nvPr>
        </p:nvSpPr>
        <p:spPr/>
        <p:txBody>
          <a:bodyPr/>
          <a:lstStyle/>
          <a:p>
            <a:fld id="{9C1C0730-17B8-458E-B651-907811C80728}" type="datetime1">
              <a:rPr lang="en-US" smtClean="0"/>
              <a:t>5/31/2023</a:t>
            </a:fld>
            <a:endParaRPr lang="en-US"/>
          </a:p>
        </p:txBody>
      </p:sp>
      <p:sp>
        <p:nvSpPr>
          <p:cNvPr id="8" name="Footer Placeholder 7">
            <a:extLst>
              <a:ext uri="{FF2B5EF4-FFF2-40B4-BE49-F238E27FC236}">
                <a16:creationId xmlns:a16="http://schemas.microsoft.com/office/drawing/2014/main" id="{CAE56C0B-ED8C-B063-C007-895D4542C1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6FD341-9077-93BE-95E4-001D273D92B9}"/>
              </a:ext>
            </a:extLst>
          </p:cNvPr>
          <p:cNvSpPr>
            <a:spLocks noGrp="1"/>
          </p:cNvSpPr>
          <p:nvPr>
            <p:ph type="sldNum" sz="quarter" idx="12"/>
          </p:nvPr>
        </p:nvSpPr>
        <p:spPr/>
        <p:txBody>
          <a:bodyPr/>
          <a:lstStyle/>
          <a:p>
            <a:fld id="{300304D4-537D-C541-AD1A-DF490B19DE9E}" type="slidenum">
              <a:rPr lang="en-US" smtClean="0"/>
              <a:t>‹#›</a:t>
            </a:fld>
            <a:endParaRPr lang="en-US"/>
          </a:p>
        </p:txBody>
      </p:sp>
    </p:spTree>
    <p:extLst>
      <p:ext uri="{BB962C8B-B14F-4D97-AF65-F5344CB8AC3E}">
        <p14:creationId xmlns:p14="http://schemas.microsoft.com/office/powerpoint/2010/main" val="4268463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38CC4-32A4-9C83-156A-20E636EB9B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C51784-ED67-D8C9-A329-94FB89F06AB2}"/>
              </a:ext>
            </a:extLst>
          </p:cNvPr>
          <p:cNvSpPr>
            <a:spLocks noGrp="1"/>
          </p:cNvSpPr>
          <p:nvPr>
            <p:ph type="dt" sz="half" idx="10"/>
          </p:nvPr>
        </p:nvSpPr>
        <p:spPr/>
        <p:txBody>
          <a:bodyPr/>
          <a:lstStyle/>
          <a:p>
            <a:fld id="{2F4C5A2C-160A-4AD1-B885-DBCDBD5711CB}" type="datetime1">
              <a:rPr lang="en-US" smtClean="0"/>
              <a:t>5/31/2023</a:t>
            </a:fld>
            <a:endParaRPr lang="en-US"/>
          </a:p>
        </p:txBody>
      </p:sp>
      <p:sp>
        <p:nvSpPr>
          <p:cNvPr id="4" name="Footer Placeholder 3">
            <a:extLst>
              <a:ext uri="{FF2B5EF4-FFF2-40B4-BE49-F238E27FC236}">
                <a16:creationId xmlns:a16="http://schemas.microsoft.com/office/drawing/2014/main" id="{8F1C08B0-3EF1-305B-0783-1C55E0C4F3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EE9105-DF18-E56E-8F92-B84D8A8A6948}"/>
              </a:ext>
            </a:extLst>
          </p:cNvPr>
          <p:cNvSpPr>
            <a:spLocks noGrp="1"/>
          </p:cNvSpPr>
          <p:nvPr>
            <p:ph type="sldNum" sz="quarter" idx="12"/>
          </p:nvPr>
        </p:nvSpPr>
        <p:spPr/>
        <p:txBody>
          <a:bodyPr/>
          <a:lstStyle/>
          <a:p>
            <a:fld id="{300304D4-537D-C541-AD1A-DF490B19DE9E}" type="slidenum">
              <a:rPr lang="en-US" smtClean="0"/>
              <a:t>‹#›</a:t>
            </a:fld>
            <a:endParaRPr lang="en-US"/>
          </a:p>
        </p:txBody>
      </p:sp>
    </p:spTree>
    <p:extLst>
      <p:ext uri="{BB962C8B-B14F-4D97-AF65-F5344CB8AC3E}">
        <p14:creationId xmlns:p14="http://schemas.microsoft.com/office/powerpoint/2010/main" val="1446769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7EBF01-8F01-15FE-A5FB-CB66508C455E}"/>
              </a:ext>
            </a:extLst>
          </p:cNvPr>
          <p:cNvSpPr>
            <a:spLocks noGrp="1"/>
          </p:cNvSpPr>
          <p:nvPr>
            <p:ph type="dt" sz="half" idx="10"/>
          </p:nvPr>
        </p:nvSpPr>
        <p:spPr/>
        <p:txBody>
          <a:bodyPr/>
          <a:lstStyle/>
          <a:p>
            <a:fld id="{598D7782-FD60-4D71-8569-CAA861E24868}" type="datetime1">
              <a:rPr lang="en-US" smtClean="0"/>
              <a:t>5/31/2023</a:t>
            </a:fld>
            <a:endParaRPr lang="en-US"/>
          </a:p>
        </p:txBody>
      </p:sp>
      <p:sp>
        <p:nvSpPr>
          <p:cNvPr id="3" name="Footer Placeholder 2">
            <a:extLst>
              <a:ext uri="{FF2B5EF4-FFF2-40B4-BE49-F238E27FC236}">
                <a16:creationId xmlns:a16="http://schemas.microsoft.com/office/drawing/2014/main" id="{B593A67D-3C7D-10AA-F328-9ED8D04D3E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EFA4FB-EA13-ADCC-5BFB-629FFCFEDE83}"/>
              </a:ext>
            </a:extLst>
          </p:cNvPr>
          <p:cNvSpPr>
            <a:spLocks noGrp="1"/>
          </p:cNvSpPr>
          <p:nvPr>
            <p:ph type="sldNum" sz="quarter" idx="12"/>
          </p:nvPr>
        </p:nvSpPr>
        <p:spPr/>
        <p:txBody>
          <a:bodyPr/>
          <a:lstStyle/>
          <a:p>
            <a:fld id="{300304D4-537D-C541-AD1A-DF490B19DE9E}" type="slidenum">
              <a:rPr lang="en-US" smtClean="0"/>
              <a:t>‹#›</a:t>
            </a:fld>
            <a:endParaRPr lang="en-US"/>
          </a:p>
        </p:txBody>
      </p:sp>
    </p:spTree>
    <p:extLst>
      <p:ext uri="{BB962C8B-B14F-4D97-AF65-F5344CB8AC3E}">
        <p14:creationId xmlns:p14="http://schemas.microsoft.com/office/powerpoint/2010/main" val="237635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EB180-50B4-8458-AC73-A807BB90D9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16D0F1-A270-89D0-B66B-0AD48D61F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332C02-DB8B-4804-37D8-E709BA5EEE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D2034A-4709-D46E-3880-2DA04B04AC4D}"/>
              </a:ext>
            </a:extLst>
          </p:cNvPr>
          <p:cNvSpPr>
            <a:spLocks noGrp="1"/>
          </p:cNvSpPr>
          <p:nvPr>
            <p:ph type="dt" sz="half" idx="10"/>
          </p:nvPr>
        </p:nvSpPr>
        <p:spPr/>
        <p:txBody>
          <a:bodyPr/>
          <a:lstStyle/>
          <a:p>
            <a:fld id="{4299C0D1-5524-4A7D-A370-0BB20A409DBE}" type="datetime1">
              <a:rPr lang="en-US" smtClean="0"/>
              <a:t>5/31/2023</a:t>
            </a:fld>
            <a:endParaRPr lang="en-US"/>
          </a:p>
        </p:txBody>
      </p:sp>
      <p:sp>
        <p:nvSpPr>
          <p:cNvPr id="6" name="Footer Placeholder 5">
            <a:extLst>
              <a:ext uri="{FF2B5EF4-FFF2-40B4-BE49-F238E27FC236}">
                <a16:creationId xmlns:a16="http://schemas.microsoft.com/office/drawing/2014/main" id="{018FCDF4-96AA-EDFE-6404-AF2E0D0616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8C2602-5538-B660-D21F-CF52D865DFB9}"/>
              </a:ext>
            </a:extLst>
          </p:cNvPr>
          <p:cNvSpPr>
            <a:spLocks noGrp="1"/>
          </p:cNvSpPr>
          <p:nvPr>
            <p:ph type="sldNum" sz="quarter" idx="12"/>
          </p:nvPr>
        </p:nvSpPr>
        <p:spPr/>
        <p:txBody>
          <a:bodyPr/>
          <a:lstStyle/>
          <a:p>
            <a:fld id="{300304D4-537D-C541-AD1A-DF490B19DE9E}" type="slidenum">
              <a:rPr lang="en-US" smtClean="0"/>
              <a:t>‹#›</a:t>
            </a:fld>
            <a:endParaRPr lang="en-US"/>
          </a:p>
        </p:txBody>
      </p:sp>
    </p:spTree>
    <p:extLst>
      <p:ext uri="{BB962C8B-B14F-4D97-AF65-F5344CB8AC3E}">
        <p14:creationId xmlns:p14="http://schemas.microsoft.com/office/powerpoint/2010/main" val="4211393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80C46-B263-2EC0-0510-EFE0ADEFB8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0FF9D6-9A16-3793-B53F-D9FD948588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74F736-423A-CB52-6FCA-9E1A27D2EA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0E8440-D661-66B8-A937-A250C0E78BFF}"/>
              </a:ext>
            </a:extLst>
          </p:cNvPr>
          <p:cNvSpPr>
            <a:spLocks noGrp="1"/>
          </p:cNvSpPr>
          <p:nvPr>
            <p:ph type="dt" sz="half" idx="10"/>
          </p:nvPr>
        </p:nvSpPr>
        <p:spPr/>
        <p:txBody>
          <a:bodyPr/>
          <a:lstStyle/>
          <a:p>
            <a:fld id="{BBC39DDE-8E51-4B05-A6AE-4BBD035FEFE9}" type="datetime1">
              <a:rPr lang="en-US" smtClean="0"/>
              <a:t>5/31/2023</a:t>
            </a:fld>
            <a:endParaRPr lang="en-US"/>
          </a:p>
        </p:txBody>
      </p:sp>
      <p:sp>
        <p:nvSpPr>
          <p:cNvPr id="6" name="Footer Placeholder 5">
            <a:extLst>
              <a:ext uri="{FF2B5EF4-FFF2-40B4-BE49-F238E27FC236}">
                <a16:creationId xmlns:a16="http://schemas.microsoft.com/office/drawing/2014/main" id="{102AF490-E32E-E32C-9D14-15032325AF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48864B-4364-3BD2-4295-A6F34D9D6491}"/>
              </a:ext>
            </a:extLst>
          </p:cNvPr>
          <p:cNvSpPr>
            <a:spLocks noGrp="1"/>
          </p:cNvSpPr>
          <p:nvPr>
            <p:ph type="sldNum" sz="quarter" idx="12"/>
          </p:nvPr>
        </p:nvSpPr>
        <p:spPr/>
        <p:txBody>
          <a:bodyPr/>
          <a:lstStyle/>
          <a:p>
            <a:fld id="{300304D4-537D-C541-AD1A-DF490B19DE9E}" type="slidenum">
              <a:rPr lang="en-US" smtClean="0"/>
              <a:t>‹#›</a:t>
            </a:fld>
            <a:endParaRPr lang="en-US"/>
          </a:p>
        </p:txBody>
      </p:sp>
    </p:spTree>
    <p:extLst>
      <p:ext uri="{BB962C8B-B14F-4D97-AF65-F5344CB8AC3E}">
        <p14:creationId xmlns:p14="http://schemas.microsoft.com/office/powerpoint/2010/main" val="825220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549D6F-4101-864F-5CC4-66D171533F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64B3A7-1B0F-D603-981F-B97BB0AC14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75CFFC-D21A-7E48-5A6F-EA20D07196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791E6F-8730-456C-926B-3EE6A60522B7}" type="datetime1">
              <a:rPr lang="en-US" smtClean="0"/>
              <a:t>5/31/2023</a:t>
            </a:fld>
            <a:endParaRPr lang="en-US"/>
          </a:p>
        </p:txBody>
      </p:sp>
      <p:sp>
        <p:nvSpPr>
          <p:cNvPr id="5" name="Footer Placeholder 4">
            <a:extLst>
              <a:ext uri="{FF2B5EF4-FFF2-40B4-BE49-F238E27FC236}">
                <a16:creationId xmlns:a16="http://schemas.microsoft.com/office/drawing/2014/main" id="{C6017FFF-BD50-F321-F171-962E3BD576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D9CC6F-BF4E-4E36-5267-781FBFA006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0304D4-537D-C541-AD1A-DF490B19DE9E}" type="slidenum">
              <a:rPr lang="en-US" smtClean="0"/>
              <a:t>‹#›</a:t>
            </a:fld>
            <a:endParaRPr lang="en-US"/>
          </a:p>
        </p:txBody>
      </p:sp>
    </p:spTree>
    <p:extLst>
      <p:ext uri="{BB962C8B-B14F-4D97-AF65-F5344CB8AC3E}">
        <p14:creationId xmlns:p14="http://schemas.microsoft.com/office/powerpoint/2010/main" val="1070379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6" Type="http://schemas.openxmlformats.org/officeDocument/2006/relationships/image" Target="../media/image28.png"/><Relationship Id="rId21" Type="http://schemas.openxmlformats.org/officeDocument/2006/relationships/image" Target="../media/image23.png"/><Relationship Id="rId42" Type="http://schemas.openxmlformats.org/officeDocument/2006/relationships/image" Target="../media/image44.png"/><Relationship Id="rId47" Type="http://schemas.openxmlformats.org/officeDocument/2006/relationships/image" Target="../media/image49.png"/><Relationship Id="rId63" Type="http://schemas.openxmlformats.org/officeDocument/2006/relationships/image" Target="../media/image65.png"/><Relationship Id="rId68" Type="http://schemas.openxmlformats.org/officeDocument/2006/relationships/image" Target="../media/image70.png"/><Relationship Id="rId16" Type="http://schemas.openxmlformats.org/officeDocument/2006/relationships/image" Target="../media/image1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png"/><Relationship Id="rId40" Type="http://schemas.openxmlformats.org/officeDocument/2006/relationships/image" Target="../media/image42.png"/><Relationship Id="rId45" Type="http://schemas.openxmlformats.org/officeDocument/2006/relationships/image" Target="../media/image47.png"/><Relationship Id="rId53" Type="http://schemas.openxmlformats.org/officeDocument/2006/relationships/image" Target="../media/image55.png"/><Relationship Id="rId58" Type="http://schemas.openxmlformats.org/officeDocument/2006/relationships/image" Target="../media/image60.png"/><Relationship Id="rId66" Type="http://schemas.openxmlformats.org/officeDocument/2006/relationships/image" Target="../media/image68.png"/><Relationship Id="rId74" Type="http://schemas.openxmlformats.org/officeDocument/2006/relationships/image" Target="../media/image76.png"/><Relationship Id="rId5" Type="http://schemas.openxmlformats.org/officeDocument/2006/relationships/image" Target="../media/image7.png"/><Relationship Id="rId61" Type="http://schemas.openxmlformats.org/officeDocument/2006/relationships/image" Target="../media/image63.png"/><Relationship Id="rId19" Type="http://schemas.openxmlformats.org/officeDocument/2006/relationships/image" Target="../media/image2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image" Target="../media/image50.png"/><Relationship Id="rId56" Type="http://schemas.openxmlformats.org/officeDocument/2006/relationships/image" Target="../media/image58.png"/><Relationship Id="rId64" Type="http://schemas.openxmlformats.org/officeDocument/2006/relationships/image" Target="../media/image66.png"/><Relationship Id="rId69" Type="http://schemas.openxmlformats.org/officeDocument/2006/relationships/image" Target="../media/image71.png"/><Relationship Id="rId77" Type="http://schemas.openxmlformats.org/officeDocument/2006/relationships/image" Target="../media/image79.png"/><Relationship Id="rId8" Type="http://schemas.openxmlformats.org/officeDocument/2006/relationships/image" Target="../media/image10.png"/><Relationship Id="rId51" Type="http://schemas.openxmlformats.org/officeDocument/2006/relationships/image" Target="../media/image53.png"/><Relationship Id="rId72" Type="http://schemas.openxmlformats.org/officeDocument/2006/relationships/image" Target="../media/image74.pn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46" Type="http://schemas.openxmlformats.org/officeDocument/2006/relationships/image" Target="../media/image48.png"/><Relationship Id="rId59" Type="http://schemas.openxmlformats.org/officeDocument/2006/relationships/image" Target="../media/image61.png"/><Relationship Id="rId67" Type="http://schemas.openxmlformats.org/officeDocument/2006/relationships/image" Target="../media/image69.png"/><Relationship Id="rId20" Type="http://schemas.openxmlformats.org/officeDocument/2006/relationships/image" Target="../media/image22.png"/><Relationship Id="rId41" Type="http://schemas.openxmlformats.org/officeDocument/2006/relationships/image" Target="../media/image43.png"/><Relationship Id="rId54" Type="http://schemas.openxmlformats.org/officeDocument/2006/relationships/image" Target="../media/image56.png"/><Relationship Id="rId62" Type="http://schemas.openxmlformats.org/officeDocument/2006/relationships/image" Target="../media/image64.png"/><Relationship Id="rId70" Type="http://schemas.openxmlformats.org/officeDocument/2006/relationships/image" Target="../media/image72.png"/><Relationship Id="rId75"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49" Type="http://schemas.openxmlformats.org/officeDocument/2006/relationships/image" Target="../media/image51.png"/><Relationship Id="rId57" Type="http://schemas.openxmlformats.org/officeDocument/2006/relationships/image" Target="../media/image59.png"/><Relationship Id="rId10" Type="http://schemas.openxmlformats.org/officeDocument/2006/relationships/image" Target="../media/image12.png"/><Relationship Id="rId31" Type="http://schemas.openxmlformats.org/officeDocument/2006/relationships/image" Target="../media/image33.png"/><Relationship Id="rId44" Type="http://schemas.openxmlformats.org/officeDocument/2006/relationships/image" Target="../media/image46.png"/><Relationship Id="rId52" Type="http://schemas.openxmlformats.org/officeDocument/2006/relationships/image" Target="../media/image54.png"/><Relationship Id="rId60" Type="http://schemas.openxmlformats.org/officeDocument/2006/relationships/image" Target="../media/image62.png"/><Relationship Id="rId65" Type="http://schemas.openxmlformats.org/officeDocument/2006/relationships/image" Target="../media/image67.png"/><Relationship Id="rId73" Type="http://schemas.openxmlformats.org/officeDocument/2006/relationships/image" Target="../media/image75.png"/><Relationship Id="rId78" Type="http://schemas.openxmlformats.org/officeDocument/2006/relationships/image" Target="../media/image80.png"/><Relationship Id="rId4" Type="http://schemas.openxmlformats.org/officeDocument/2006/relationships/image" Target="../media/image6.png"/><Relationship Id="rId9" Type="http://schemas.openxmlformats.org/officeDocument/2006/relationships/image" Target="../media/image11.png"/><Relationship Id="rId13" Type="http://schemas.openxmlformats.org/officeDocument/2006/relationships/image" Target="../media/image15.png"/><Relationship Id="rId18" Type="http://schemas.openxmlformats.org/officeDocument/2006/relationships/image" Target="../media/image20.png"/><Relationship Id="rId39" Type="http://schemas.openxmlformats.org/officeDocument/2006/relationships/image" Target="../media/image41.png"/><Relationship Id="rId34" Type="http://schemas.openxmlformats.org/officeDocument/2006/relationships/image" Target="../media/image36.png"/><Relationship Id="rId50" Type="http://schemas.openxmlformats.org/officeDocument/2006/relationships/image" Target="../media/image52.png"/><Relationship Id="rId55" Type="http://schemas.openxmlformats.org/officeDocument/2006/relationships/image" Target="../media/image57.png"/><Relationship Id="rId76" Type="http://schemas.openxmlformats.org/officeDocument/2006/relationships/image" Target="../media/image78.png"/><Relationship Id="rId7" Type="http://schemas.openxmlformats.org/officeDocument/2006/relationships/image" Target="../media/image9.png"/><Relationship Id="rId71" Type="http://schemas.openxmlformats.org/officeDocument/2006/relationships/image" Target="../media/image73.png"/><Relationship Id="rId2" Type="http://schemas.openxmlformats.org/officeDocument/2006/relationships/image" Target="../media/image4.png"/><Relationship Id="rId29"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13">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15" name="Straight Connector 14">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Rectangle 15">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17">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831336-A275-7EB6-C965-9A027D74F541}"/>
              </a:ext>
            </a:extLst>
          </p:cNvPr>
          <p:cNvSpPr>
            <a:spLocks noGrp="1"/>
          </p:cNvSpPr>
          <p:nvPr>
            <p:ph type="ctrTitle"/>
          </p:nvPr>
        </p:nvSpPr>
        <p:spPr>
          <a:xfrm>
            <a:off x="812270" y="2102062"/>
            <a:ext cx="10071536" cy="1453641"/>
          </a:xfrm>
        </p:spPr>
        <p:txBody>
          <a:bodyPr anchor="b">
            <a:noAutofit/>
          </a:bodyPr>
          <a:lstStyle/>
          <a:p>
            <a:r>
              <a:rPr lang="en-US" sz="4800" b="1"/>
              <a:t>Large Language model for B-Cell Clonotyping</a:t>
            </a:r>
          </a:p>
        </p:txBody>
      </p:sp>
      <p:sp>
        <p:nvSpPr>
          <p:cNvPr id="3" name="Subtitle 2">
            <a:extLst>
              <a:ext uri="{FF2B5EF4-FFF2-40B4-BE49-F238E27FC236}">
                <a16:creationId xmlns:a16="http://schemas.microsoft.com/office/drawing/2014/main" id="{6FB9C75A-01F8-D971-DB8F-D6953C487B86}"/>
              </a:ext>
            </a:extLst>
          </p:cNvPr>
          <p:cNvSpPr>
            <a:spLocks noGrp="1"/>
          </p:cNvSpPr>
          <p:nvPr>
            <p:ph type="subTitle" idx="1"/>
          </p:nvPr>
        </p:nvSpPr>
        <p:spPr>
          <a:xfrm>
            <a:off x="896306" y="3756042"/>
            <a:ext cx="10071536" cy="448377"/>
          </a:xfrm>
        </p:spPr>
        <p:txBody>
          <a:bodyPr anchor="t">
            <a:normAutofit/>
          </a:bodyPr>
          <a:lstStyle/>
          <a:p>
            <a:r>
              <a:rPr lang="en-US" sz="2000"/>
              <a:t>Alos Diallo</a:t>
            </a:r>
          </a:p>
        </p:txBody>
      </p:sp>
      <p:pic>
        <p:nvPicPr>
          <p:cNvPr id="7" name="Picture 6">
            <a:extLst>
              <a:ext uri="{FF2B5EF4-FFF2-40B4-BE49-F238E27FC236}">
                <a16:creationId xmlns:a16="http://schemas.microsoft.com/office/drawing/2014/main" id="{85CB3D82-1B87-7AA2-82F0-7E60C81C8055}"/>
              </a:ext>
            </a:extLst>
          </p:cNvPr>
          <p:cNvPicPr>
            <a:picLocks noChangeAspect="1"/>
          </p:cNvPicPr>
          <p:nvPr/>
        </p:nvPicPr>
        <p:blipFill>
          <a:blip r:embed="rId2"/>
          <a:stretch>
            <a:fillRect/>
          </a:stretch>
        </p:blipFill>
        <p:spPr>
          <a:xfrm>
            <a:off x="778448" y="362504"/>
            <a:ext cx="5069590" cy="595676"/>
          </a:xfrm>
          <a:prstGeom prst="rect">
            <a:avLst/>
          </a:prstGeom>
        </p:spPr>
      </p:pic>
      <p:pic>
        <p:nvPicPr>
          <p:cNvPr id="6" name="Picture 5">
            <a:extLst>
              <a:ext uri="{FF2B5EF4-FFF2-40B4-BE49-F238E27FC236}">
                <a16:creationId xmlns:a16="http://schemas.microsoft.com/office/drawing/2014/main" id="{C41E6F1E-8DE7-040F-0088-047B83C308BB}"/>
              </a:ext>
            </a:extLst>
          </p:cNvPr>
          <p:cNvPicPr>
            <a:picLocks noChangeAspect="1"/>
          </p:cNvPicPr>
          <p:nvPr/>
        </p:nvPicPr>
        <p:blipFill>
          <a:blip r:embed="rId3"/>
          <a:stretch>
            <a:fillRect/>
          </a:stretch>
        </p:blipFill>
        <p:spPr>
          <a:xfrm>
            <a:off x="6288024" y="302009"/>
            <a:ext cx="5065776" cy="1305737"/>
          </a:xfrm>
          <a:prstGeom prst="rect">
            <a:avLst/>
          </a:prstGeom>
        </p:spPr>
      </p:pic>
      <p:sp>
        <p:nvSpPr>
          <p:cNvPr id="4" name="Slide Number Placeholder 3">
            <a:extLst>
              <a:ext uri="{FF2B5EF4-FFF2-40B4-BE49-F238E27FC236}">
                <a16:creationId xmlns:a16="http://schemas.microsoft.com/office/drawing/2014/main" id="{096AFCC4-C956-AF81-1D2D-D2B06F4D39B5}"/>
              </a:ext>
            </a:extLst>
          </p:cNvPr>
          <p:cNvSpPr>
            <a:spLocks noGrp="1"/>
          </p:cNvSpPr>
          <p:nvPr>
            <p:ph type="sldNum" sz="quarter" idx="12"/>
          </p:nvPr>
        </p:nvSpPr>
        <p:spPr>
          <a:xfrm>
            <a:off x="8610600" y="6492240"/>
            <a:ext cx="2743200" cy="365125"/>
          </a:xfrm>
        </p:spPr>
        <p:txBody>
          <a:bodyPr>
            <a:normAutofit/>
          </a:bodyPr>
          <a:lstStyle/>
          <a:p>
            <a:pPr>
              <a:spcAft>
                <a:spcPts val="600"/>
              </a:spcAft>
            </a:pPr>
            <a:fld id="{300304D4-537D-C541-AD1A-DF490B19DE9E}" type="slidenum">
              <a:rPr lang="en-US"/>
              <a:pPr>
                <a:spcAft>
                  <a:spcPts val="600"/>
                </a:spcAft>
              </a:pPr>
              <a:t>1</a:t>
            </a:fld>
            <a:endParaRPr lang="en-US"/>
          </a:p>
        </p:txBody>
      </p:sp>
    </p:spTree>
    <p:extLst>
      <p:ext uri="{BB962C8B-B14F-4D97-AF65-F5344CB8AC3E}">
        <p14:creationId xmlns:p14="http://schemas.microsoft.com/office/powerpoint/2010/main" val="3409435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lowchart: Document 1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C6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FD52C0-7978-7618-CDE8-2CD609591C47}"/>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Prompt</a:t>
            </a:r>
          </a:p>
        </p:txBody>
      </p:sp>
      <p:pic>
        <p:nvPicPr>
          <p:cNvPr id="5" name="Content Placeholder 4">
            <a:extLst>
              <a:ext uri="{FF2B5EF4-FFF2-40B4-BE49-F238E27FC236}">
                <a16:creationId xmlns:a16="http://schemas.microsoft.com/office/drawing/2014/main" id="{EB994838-51AD-6E17-A8F5-901D3A9E4F08}"/>
              </a:ext>
            </a:extLst>
          </p:cNvPr>
          <p:cNvPicPr>
            <a:picLocks noGrp="1" noChangeAspect="1"/>
          </p:cNvPicPr>
          <p:nvPr>
            <p:ph idx="1"/>
          </p:nvPr>
        </p:nvPicPr>
        <p:blipFill>
          <a:blip r:embed="rId2"/>
          <a:stretch>
            <a:fillRect/>
          </a:stretch>
        </p:blipFill>
        <p:spPr>
          <a:xfrm>
            <a:off x="4207933" y="1868136"/>
            <a:ext cx="7347537" cy="3122703"/>
          </a:xfrm>
          <a:prstGeom prst="rect">
            <a:avLst/>
          </a:prstGeom>
        </p:spPr>
      </p:pic>
      <p:sp>
        <p:nvSpPr>
          <p:cNvPr id="6" name="TextBox 5">
            <a:extLst>
              <a:ext uri="{FF2B5EF4-FFF2-40B4-BE49-F238E27FC236}">
                <a16:creationId xmlns:a16="http://schemas.microsoft.com/office/drawing/2014/main" id="{49538089-82AC-4B01-DBEF-79CE5EAE4236}"/>
              </a:ext>
            </a:extLst>
          </p:cNvPr>
          <p:cNvSpPr txBox="1"/>
          <p:nvPr/>
        </p:nvSpPr>
        <p:spPr>
          <a:xfrm>
            <a:off x="0" y="6613753"/>
            <a:ext cx="1535185" cy="215444"/>
          </a:xfrm>
          <a:prstGeom prst="rect">
            <a:avLst/>
          </a:prstGeom>
          <a:noFill/>
        </p:spPr>
        <p:txBody>
          <a:bodyPr wrap="square" rtlCol="0">
            <a:spAutoFit/>
          </a:bodyPr>
          <a:lstStyle/>
          <a:p>
            <a:r>
              <a:rPr lang="en-US" sz="800">
                <a:solidFill>
                  <a:schemeClr val="accent1"/>
                </a:solidFill>
              </a:rPr>
              <a:t>Google</a:t>
            </a:r>
          </a:p>
        </p:txBody>
      </p:sp>
      <p:sp>
        <p:nvSpPr>
          <p:cNvPr id="7" name="Slide Number Placeholder 6">
            <a:extLst>
              <a:ext uri="{FF2B5EF4-FFF2-40B4-BE49-F238E27FC236}">
                <a16:creationId xmlns:a16="http://schemas.microsoft.com/office/drawing/2014/main" id="{CB4F3D48-F03E-8EDB-71D3-D69D006BE850}"/>
              </a:ext>
            </a:extLst>
          </p:cNvPr>
          <p:cNvSpPr>
            <a:spLocks noGrp="1"/>
          </p:cNvSpPr>
          <p:nvPr>
            <p:ph type="sldNum" sz="quarter" idx="12"/>
          </p:nvPr>
        </p:nvSpPr>
        <p:spPr/>
        <p:txBody>
          <a:bodyPr/>
          <a:lstStyle/>
          <a:p>
            <a:fld id="{300304D4-537D-C541-AD1A-DF490B19DE9E}" type="slidenum">
              <a:rPr lang="en-US" smtClean="0"/>
              <a:t>10</a:t>
            </a:fld>
            <a:endParaRPr lang="en-US"/>
          </a:p>
        </p:txBody>
      </p:sp>
    </p:spTree>
    <p:extLst>
      <p:ext uri="{BB962C8B-B14F-4D97-AF65-F5344CB8AC3E}">
        <p14:creationId xmlns:p14="http://schemas.microsoft.com/office/powerpoint/2010/main" val="3800872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5B4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5BD09E-2D54-7880-8E4C-0E89EBF4DFA6}"/>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Output</a:t>
            </a:r>
          </a:p>
        </p:txBody>
      </p:sp>
      <p:pic>
        <p:nvPicPr>
          <p:cNvPr id="5" name="Content Placeholder 4">
            <a:extLst>
              <a:ext uri="{FF2B5EF4-FFF2-40B4-BE49-F238E27FC236}">
                <a16:creationId xmlns:a16="http://schemas.microsoft.com/office/drawing/2014/main" id="{EC45E4DB-5696-541E-8F9B-09C1F42FE09C}"/>
              </a:ext>
            </a:extLst>
          </p:cNvPr>
          <p:cNvPicPr>
            <a:picLocks noGrp="1" noChangeAspect="1"/>
          </p:cNvPicPr>
          <p:nvPr>
            <p:ph idx="1"/>
          </p:nvPr>
        </p:nvPicPr>
        <p:blipFill>
          <a:blip r:embed="rId2"/>
          <a:stretch>
            <a:fillRect/>
          </a:stretch>
        </p:blipFill>
        <p:spPr>
          <a:xfrm>
            <a:off x="4207933" y="1656895"/>
            <a:ext cx="7347537" cy="3545186"/>
          </a:xfrm>
          <a:prstGeom prst="rect">
            <a:avLst/>
          </a:prstGeom>
        </p:spPr>
      </p:pic>
      <p:sp>
        <p:nvSpPr>
          <p:cNvPr id="6" name="TextBox 5">
            <a:extLst>
              <a:ext uri="{FF2B5EF4-FFF2-40B4-BE49-F238E27FC236}">
                <a16:creationId xmlns:a16="http://schemas.microsoft.com/office/drawing/2014/main" id="{08AC239C-9A6A-7169-8449-D3CCEADFFD4B}"/>
              </a:ext>
            </a:extLst>
          </p:cNvPr>
          <p:cNvSpPr txBox="1"/>
          <p:nvPr/>
        </p:nvSpPr>
        <p:spPr>
          <a:xfrm>
            <a:off x="0" y="6613753"/>
            <a:ext cx="1535185" cy="215444"/>
          </a:xfrm>
          <a:prstGeom prst="rect">
            <a:avLst/>
          </a:prstGeom>
          <a:noFill/>
        </p:spPr>
        <p:txBody>
          <a:bodyPr wrap="square" rtlCol="0">
            <a:spAutoFit/>
          </a:bodyPr>
          <a:lstStyle/>
          <a:p>
            <a:r>
              <a:rPr lang="en-US" sz="800">
                <a:solidFill>
                  <a:schemeClr val="accent1"/>
                </a:solidFill>
              </a:rPr>
              <a:t>Google</a:t>
            </a:r>
          </a:p>
        </p:txBody>
      </p:sp>
      <p:sp>
        <p:nvSpPr>
          <p:cNvPr id="7" name="Slide Number Placeholder 6">
            <a:extLst>
              <a:ext uri="{FF2B5EF4-FFF2-40B4-BE49-F238E27FC236}">
                <a16:creationId xmlns:a16="http://schemas.microsoft.com/office/drawing/2014/main" id="{BAADA676-931E-0FBC-44F9-CA3F00D7671E}"/>
              </a:ext>
            </a:extLst>
          </p:cNvPr>
          <p:cNvSpPr>
            <a:spLocks noGrp="1"/>
          </p:cNvSpPr>
          <p:nvPr>
            <p:ph type="sldNum" sz="quarter" idx="12"/>
          </p:nvPr>
        </p:nvSpPr>
        <p:spPr/>
        <p:txBody>
          <a:bodyPr/>
          <a:lstStyle/>
          <a:p>
            <a:fld id="{300304D4-537D-C541-AD1A-DF490B19DE9E}" type="slidenum">
              <a:rPr lang="en-US" smtClean="0"/>
              <a:t>11</a:t>
            </a:fld>
            <a:endParaRPr lang="en-US"/>
          </a:p>
        </p:txBody>
      </p:sp>
    </p:spTree>
    <p:extLst>
      <p:ext uri="{BB962C8B-B14F-4D97-AF65-F5344CB8AC3E}">
        <p14:creationId xmlns:p14="http://schemas.microsoft.com/office/powerpoint/2010/main" val="3719235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E2A3D-2923-8CEA-B64B-27DB230AB7C7}"/>
              </a:ext>
            </a:extLst>
          </p:cNvPr>
          <p:cNvSpPr>
            <a:spLocks noGrp="1"/>
          </p:cNvSpPr>
          <p:nvPr>
            <p:ph type="title"/>
          </p:nvPr>
        </p:nvSpPr>
        <p:spPr>
          <a:xfrm>
            <a:off x="832895" y="343034"/>
            <a:ext cx="5632174" cy="1325563"/>
          </a:xfrm>
        </p:spPr>
        <p:txBody>
          <a:bodyPr>
            <a:normAutofit/>
          </a:bodyPr>
          <a:lstStyle/>
          <a:p>
            <a:r>
              <a:rPr lang="en-US" sz="4000" b="1"/>
              <a:t>The models</a:t>
            </a:r>
          </a:p>
        </p:txBody>
      </p:sp>
      <p:sp>
        <p:nvSpPr>
          <p:cNvPr id="3" name="Content Placeholder 2">
            <a:extLst>
              <a:ext uri="{FF2B5EF4-FFF2-40B4-BE49-F238E27FC236}">
                <a16:creationId xmlns:a16="http://schemas.microsoft.com/office/drawing/2014/main" id="{B6FC8548-6282-AB79-3CA0-D6582EF9AC91}"/>
              </a:ext>
            </a:extLst>
          </p:cNvPr>
          <p:cNvSpPr>
            <a:spLocks noGrp="1"/>
          </p:cNvSpPr>
          <p:nvPr>
            <p:ph idx="1"/>
          </p:nvPr>
        </p:nvSpPr>
        <p:spPr>
          <a:xfrm>
            <a:off x="1207269" y="1708103"/>
            <a:ext cx="9561345" cy="4351338"/>
          </a:xfrm>
        </p:spPr>
        <p:txBody>
          <a:bodyPr/>
          <a:lstStyle/>
          <a:p>
            <a:r>
              <a:rPr lang="en-US"/>
              <a:t>Version 1: Protein-BERT</a:t>
            </a:r>
          </a:p>
          <a:p>
            <a:pPr lvl="1"/>
            <a:r>
              <a:rPr lang="en-US"/>
              <a:t>Trained on 106M proteins derived from UniProtKB/UniRef90, covering the entire tree of life </a:t>
            </a:r>
          </a:p>
          <a:p>
            <a:r>
              <a:rPr lang="en-US"/>
              <a:t>Version 2: nucleotide-transformer-2.5b-multi-species model</a:t>
            </a:r>
          </a:p>
          <a:p>
            <a:pPr lvl="1"/>
            <a:r>
              <a:rPr lang="en-US"/>
              <a:t>DNA sequences from over 3,200 diverse human genomes, as well as 850 genomes from a wide range of species, including model and non-model organisms.</a:t>
            </a:r>
          </a:p>
        </p:txBody>
      </p:sp>
      <p:sp>
        <p:nvSpPr>
          <p:cNvPr id="4" name="Slide Number Placeholder 3">
            <a:extLst>
              <a:ext uri="{FF2B5EF4-FFF2-40B4-BE49-F238E27FC236}">
                <a16:creationId xmlns:a16="http://schemas.microsoft.com/office/drawing/2014/main" id="{2CF2223B-C6A2-6818-3AD1-66DC2A9030EE}"/>
              </a:ext>
            </a:extLst>
          </p:cNvPr>
          <p:cNvSpPr>
            <a:spLocks noGrp="1"/>
          </p:cNvSpPr>
          <p:nvPr>
            <p:ph type="sldNum" sz="quarter" idx="12"/>
          </p:nvPr>
        </p:nvSpPr>
        <p:spPr/>
        <p:txBody>
          <a:bodyPr/>
          <a:lstStyle/>
          <a:p>
            <a:fld id="{300304D4-537D-C541-AD1A-DF490B19DE9E}" type="slidenum">
              <a:rPr lang="en-US" smtClean="0"/>
              <a:t>12</a:t>
            </a:fld>
            <a:endParaRPr lang="en-US"/>
          </a:p>
        </p:txBody>
      </p:sp>
      <p:pic>
        <p:nvPicPr>
          <p:cNvPr id="6" name="Picture 5">
            <a:extLst>
              <a:ext uri="{FF2B5EF4-FFF2-40B4-BE49-F238E27FC236}">
                <a16:creationId xmlns:a16="http://schemas.microsoft.com/office/drawing/2014/main" id="{597D60C6-5D98-934D-87A2-7A1D7649BDF0}"/>
              </a:ext>
            </a:extLst>
          </p:cNvPr>
          <p:cNvPicPr>
            <a:picLocks noChangeAspect="1"/>
          </p:cNvPicPr>
          <p:nvPr/>
        </p:nvPicPr>
        <p:blipFill>
          <a:blip r:embed="rId2"/>
          <a:stretch>
            <a:fillRect/>
          </a:stretch>
        </p:blipFill>
        <p:spPr>
          <a:xfrm>
            <a:off x="3350629" y="303528"/>
            <a:ext cx="1415941" cy="1325562"/>
          </a:xfrm>
          <a:prstGeom prst="rect">
            <a:avLst/>
          </a:prstGeom>
        </p:spPr>
      </p:pic>
      <p:sp>
        <p:nvSpPr>
          <p:cNvPr id="8" name="TextBox 7">
            <a:extLst>
              <a:ext uri="{FF2B5EF4-FFF2-40B4-BE49-F238E27FC236}">
                <a16:creationId xmlns:a16="http://schemas.microsoft.com/office/drawing/2014/main" id="{503D2C26-C821-0A37-32A4-CCAA8B402F3C}"/>
              </a:ext>
            </a:extLst>
          </p:cNvPr>
          <p:cNvSpPr txBox="1"/>
          <p:nvPr/>
        </p:nvSpPr>
        <p:spPr>
          <a:xfrm>
            <a:off x="127987" y="6538912"/>
            <a:ext cx="1535185" cy="215444"/>
          </a:xfrm>
          <a:prstGeom prst="rect">
            <a:avLst/>
          </a:prstGeom>
          <a:noFill/>
        </p:spPr>
        <p:txBody>
          <a:bodyPr wrap="square" rtlCol="0">
            <a:spAutoFit/>
          </a:bodyPr>
          <a:lstStyle/>
          <a:p>
            <a:r>
              <a:rPr lang="en-US" sz="800">
                <a:solidFill>
                  <a:schemeClr val="accent1"/>
                </a:solidFill>
              </a:rPr>
              <a:t>Hugging Face, PBS, Google</a:t>
            </a:r>
          </a:p>
        </p:txBody>
      </p:sp>
      <p:pic>
        <p:nvPicPr>
          <p:cNvPr id="9" name="Picture 8">
            <a:extLst>
              <a:ext uri="{FF2B5EF4-FFF2-40B4-BE49-F238E27FC236}">
                <a16:creationId xmlns:a16="http://schemas.microsoft.com/office/drawing/2014/main" id="{DA75EF17-4704-F585-C8FF-5BE35946B590}"/>
              </a:ext>
            </a:extLst>
          </p:cNvPr>
          <p:cNvPicPr>
            <a:picLocks noChangeAspect="1"/>
          </p:cNvPicPr>
          <p:nvPr/>
        </p:nvPicPr>
        <p:blipFill>
          <a:blip r:embed="rId3"/>
          <a:stretch>
            <a:fillRect/>
          </a:stretch>
        </p:blipFill>
        <p:spPr>
          <a:xfrm>
            <a:off x="7335749" y="4149807"/>
            <a:ext cx="3648982" cy="1909634"/>
          </a:xfrm>
          <a:prstGeom prst="rect">
            <a:avLst/>
          </a:prstGeom>
        </p:spPr>
      </p:pic>
    </p:spTree>
    <p:extLst>
      <p:ext uri="{BB962C8B-B14F-4D97-AF65-F5344CB8AC3E}">
        <p14:creationId xmlns:p14="http://schemas.microsoft.com/office/powerpoint/2010/main" val="973289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0171E9-5240-2038-3FF9-0FC98BF27AB6}"/>
              </a:ext>
            </a:extLst>
          </p:cNvPr>
          <p:cNvSpPr>
            <a:spLocks noGrp="1"/>
          </p:cNvSpPr>
          <p:nvPr>
            <p:ph type="title"/>
          </p:nvPr>
        </p:nvSpPr>
        <p:spPr>
          <a:xfrm>
            <a:off x="688569" y="182826"/>
            <a:ext cx="5167185" cy="1680519"/>
          </a:xfrm>
        </p:spPr>
        <p:txBody>
          <a:bodyPr>
            <a:normAutofit/>
          </a:bodyPr>
          <a:lstStyle/>
          <a:p>
            <a:r>
              <a:rPr lang="en-US" sz="4000" b="1"/>
              <a:t>LLM Bert Example</a:t>
            </a:r>
          </a:p>
        </p:txBody>
      </p:sp>
      <p:pic>
        <p:nvPicPr>
          <p:cNvPr id="4" name="Content Placeholder 4">
            <a:extLst>
              <a:ext uri="{FF2B5EF4-FFF2-40B4-BE49-F238E27FC236}">
                <a16:creationId xmlns:a16="http://schemas.microsoft.com/office/drawing/2014/main" id="{AF36C674-6DE9-95C2-11B7-F2E3BB89EFC2}"/>
              </a:ext>
            </a:extLst>
          </p:cNvPr>
          <p:cNvPicPr>
            <a:picLocks noChangeAspect="1"/>
          </p:cNvPicPr>
          <p:nvPr/>
        </p:nvPicPr>
        <p:blipFill>
          <a:blip r:embed="rId2"/>
          <a:stretch>
            <a:fillRect/>
          </a:stretch>
        </p:blipFill>
        <p:spPr>
          <a:xfrm>
            <a:off x="493985" y="1863345"/>
            <a:ext cx="5822635" cy="4032174"/>
          </a:xfrm>
          <a:prstGeom prst="rect">
            <a:avLst/>
          </a:prstGeom>
        </p:spPr>
      </p:pic>
      <p:pic>
        <p:nvPicPr>
          <p:cNvPr id="5" name="Picture 4">
            <a:extLst>
              <a:ext uri="{FF2B5EF4-FFF2-40B4-BE49-F238E27FC236}">
                <a16:creationId xmlns:a16="http://schemas.microsoft.com/office/drawing/2014/main" id="{8B0E075C-C333-78A5-2E24-EF4E5D5AA209}"/>
              </a:ext>
            </a:extLst>
          </p:cNvPr>
          <p:cNvPicPr>
            <a:picLocks noChangeAspect="1"/>
          </p:cNvPicPr>
          <p:nvPr/>
        </p:nvPicPr>
        <p:blipFill>
          <a:blip r:embed="rId3"/>
          <a:stretch>
            <a:fillRect/>
          </a:stretch>
        </p:blipFill>
        <p:spPr>
          <a:xfrm>
            <a:off x="5855754" y="2046171"/>
            <a:ext cx="6196286" cy="1378673"/>
          </a:xfrm>
          <a:prstGeom prst="rect">
            <a:avLst/>
          </a:prstGeom>
        </p:spPr>
      </p:pic>
      <p:pic>
        <p:nvPicPr>
          <p:cNvPr id="6" name="Picture 5">
            <a:extLst>
              <a:ext uri="{FF2B5EF4-FFF2-40B4-BE49-F238E27FC236}">
                <a16:creationId xmlns:a16="http://schemas.microsoft.com/office/drawing/2014/main" id="{484C8823-644A-0570-8238-1EF4B036C9D3}"/>
              </a:ext>
            </a:extLst>
          </p:cNvPr>
          <p:cNvPicPr>
            <a:picLocks noChangeAspect="1"/>
          </p:cNvPicPr>
          <p:nvPr/>
        </p:nvPicPr>
        <p:blipFill>
          <a:blip r:embed="rId4"/>
          <a:stretch>
            <a:fillRect/>
          </a:stretch>
        </p:blipFill>
        <p:spPr>
          <a:xfrm>
            <a:off x="6164909" y="3424844"/>
            <a:ext cx="1615261" cy="2565414"/>
          </a:xfrm>
          <a:prstGeom prst="rect">
            <a:avLst/>
          </a:prstGeom>
        </p:spPr>
      </p:pic>
      <p:sp>
        <p:nvSpPr>
          <p:cNvPr id="7" name="TextBox 6">
            <a:extLst>
              <a:ext uri="{FF2B5EF4-FFF2-40B4-BE49-F238E27FC236}">
                <a16:creationId xmlns:a16="http://schemas.microsoft.com/office/drawing/2014/main" id="{834801DA-3871-6921-1EDC-7E3D70F949B5}"/>
              </a:ext>
            </a:extLst>
          </p:cNvPr>
          <p:cNvSpPr txBox="1"/>
          <p:nvPr/>
        </p:nvSpPr>
        <p:spPr>
          <a:xfrm>
            <a:off x="40176" y="6593897"/>
            <a:ext cx="2519265" cy="215444"/>
          </a:xfrm>
          <a:prstGeom prst="rect">
            <a:avLst/>
          </a:prstGeom>
          <a:noFill/>
        </p:spPr>
        <p:txBody>
          <a:bodyPr wrap="square" rtlCol="0">
            <a:spAutoFit/>
          </a:bodyPr>
          <a:lstStyle/>
          <a:p>
            <a:r>
              <a:rPr lang="en-US" sz="800">
                <a:solidFill>
                  <a:schemeClr val="accent1"/>
                </a:solidFill>
              </a:rPr>
              <a:t>Ali Madani </a:t>
            </a:r>
            <a:r>
              <a:rPr lang="en-US" sz="800" i="1">
                <a:solidFill>
                  <a:schemeClr val="accent1"/>
                </a:solidFill>
              </a:rPr>
              <a:t>et. al.</a:t>
            </a:r>
          </a:p>
        </p:txBody>
      </p:sp>
      <p:sp>
        <p:nvSpPr>
          <p:cNvPr id="13" name="Slide Number Placeholder 12">
            <a:extLst>
              <a:ext uri="{FF2B5EF4-FFF2-40B4-BE49-F238E27FC236}">
                <a16:creationId xmlns:a16="http://schemas.microsoft.com/office/drawing/2014/main" id="{7B4A9096-3B72-005A-EBD9-F1ADAF0601B4}"/>
              </a:ext>
            </a:extLst>
          </p:cNvPr>
          <p:cNvSpPr>
            <a:spLocks noGrp="1"/>
          </p:cNvSpPr>
          <p:nvPr>
            <p:ph type="sldNum" sz="quarter" idx="12"/>
          </p:nvPr>
        </p:nvSpPr>
        <p:spPr/>
        <p:txBody>
          <a:bodyPr/>
          <a:lstStyle/>
          <a:p>
            <a:fld id="{300304D4-537D-C541-AD1A-DF490B19DE9E}" type="slidenum">
              <a:rPr lang="en-US" smtClean="0"/>
              <a:t>13</a:t>
            </a:fld>
            <a:endParaRPr lang="en-US"/>
          </a:p>
        </p:txBody>
      </p:sp>
    </p:spTree>
    <p:extLst>
      <p:ext uri="{BB962C8B-B14F-4D97-AF65-F5344CB8AC3E}">
        <p14:creationId xmlns:p14="http://schemas.microsoft.com/office/powerpoint/2010/main" val="1609691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344755-693C-F909-E507-7B39C8E48B54}"/>
              </a:ext>
            </a:extLst>
          </p:cNvPr>
          <p:cNvSpPr>
            <a:spLocks noGrp="1"/>
          </p:cNvSpPr>
          <p:nvPr>
            <p:ph type="title"/>
          </p:nvPr>
        </p:nvSpPr>
        <p:spPr>
          <a:xfrm>
            <a:off x="838200" y="365125"/>
            <a:ext cx="10515600" cy="1325563"/>
          </a:xfrm>
        </p:spPr>
        <p:txBody>
          <a:bodyPr>
            <a:normAutofit/>
          </a:bodyPr>
          <a:lstStyle/>
          <a:p>
            <a:r>
              <a:rPr lang="en-US" sz="4000" b="1"/>
              <a:t>Dataset</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20222529-D458-D7E2-AA3D-9C23CB936A36}"/>
              </a:ext>
            </a:extLst>
          </p:cNvPr>
          <p:cNvGraphicFramePr>
            <a:graphicFrameLocks noGrp="1"/>
          </p:cNvGraphicFramePr>
          <p:nvPr>
            <p:ph idx="1"/>
            <p:extLst>
              <p:ext uri="{D42A27DB-BD31-4B8C-83A1-F6EECF244321}">
                <p14:modId xmlns:p14="http://schemas.microsoft.com/office/powerpoint/2010/main" val="2074629267"/>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03EFF614-B605-185F-3C38-8644D4F6AD57}"/>
              </a:ext>
            </a:extLst>
          </p:cNvPr>
          <p:cNvSpPr>
            <a:spLocks noGrp="1"/>
          </p:cNvSpPr>
          <p:nvPr>
            <p:ph type="sldNum" sz="quarter" idx="12"/>
          </p:nvPr>
        </p:nvSpPr>
        <p:spPr>
          <a:xfrm>
            <a:off x="8610600" y="6356350"/>
            <a:ext cx="2743200" cy="365125"/>
          </a:xfrm>
        </p:spPr>
        <p:txBody>
          <a:bodyPr>
            <a:normAutofit/>
          </a:bodyPr>
          <a:lstStyle/>
          <a:p>
            <a:pPr>
              <a:spcAft>
                <a:spcPts val="600"/>
              </a:spcAft>
            </a:pPr>
            <a:fld id="{300304D4-537D-C541-AD1A-DF490B19DE9E}" type="slidenum">
              <a:rPr lang="en-US"/>
              <a:pPr>
                <a:spcAft>
                  <a:spcPts val="600"/>
                </a:spcAft>
              </a:pPr>
              <a:t>14</a:t>
            </a:fld>
            <a:endParaRPr lang="en-US"/>
          </a:p>
        </p:txBody>
      </p:sp>
    </p:spTree>
    <p:extLst>
      <p:ext uri="{BB962C8B-B14F-4D97-AF65-F5344CB8AC3E}">
        <p14:creationId xmlns:p14="http://schemas.microsoft.com/office/powerpoint/2010/main" val="3553940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82A2C-4B0B-95D4-404E-37815E02FDEC}"/>
              </a:ext>
            </a:extLst>
          </p:cNvPr>
          <p:cNvSpPr>
            <a:spLocks noGrp="1"/>
          </p:cNvSpPr>
          <p:nvPr>
            <p:ph type="title"/>
          </p:nvPr>
        </p:nvSpPr>
        <p:spPr/>
        <p:txBody>
          <a:bodyPr>
            <a:normAutofit/>
          </a:bodyPr>
          <a:lstStyle/>
          <a:p>
            <a:r>
              <a:rPr lang="en-US" sz="4000" b="1"/>
              <a:t>Version 1 - Workflow </a:t>
            </a:r>
          </a:p>
        </p:txBody>
      </p:sp>
      <p:sp>
        <p:nvSpPr>
          <p:cNvPr id="4" name="Slide Number Placeholder 3">
            <a:extLst>
              <a:ext uri="{FF2B5EF4-FFF2-40B4-BE49-F238E27FC236}">
                <a16:creationId xmlns:a16="http://schemas.microsoft.com/office/drawing/2014/main" id="{AA9439D5-AF73-4A3C-E969-00D932785269}"/>
              </a:ext>
            </a:extLst>
          </p:cNvPr>
          <p:cNvSpPr>
            <a:spLocks noGrp="1"/>
          </p:cNvSpPr>
          <p:nvPr>
            <p:ph type="sldNum" sz="quarter" idx="12"/>
          </p:nvPr>
        </p:nvSpPr>
        <p:spPr/>
        <p:txBody>
          <a:bodyPr/>
          <a:lstStyle/>
          <a:p>
            <a:fld id="{300304D4-537D-C541-AD1A-DF490B19DE9E}" type="slidenum">
              <a:rPr lang="en-US" smtClean="0"/>
              <a:t>15</a:t>
            </a:fld>
            <a:endParaRPr lang="en-US"/>
          </a:p>
        </p:txBody>
      </p:sp>
      <p:pic>
        <p:nvPicPr>
          <p:cNvPr id="14" name="Content Placeholder 13" descr="A picture containing text, screenshot, diagram, design&#10;&#10;Description automatically generated">
            <a:extLst>
              <a:ext uri="{FF2B5EF4-FFF2-40B4-BE49-F238E27FC236}">
                <a16:creationId xmlns:a16="http://schemas.microsoft.com/office/drawing/2014/main" id="{0DAB9E18-34CF-95CB-ACD5-95AB71CF0193}"/>
              </a:ext>
            </a:extLst>
          </p:cNvPr>
          <p:cNvPicPr>
            <a:picLocks noGrp="1" noChangeAspect="1"/>
          </p:cNvPicPr>
          <p:nvPr>
            <p:ph idx="1"/>
          </p:nvPr>
        </p:nvPicPr>
        <p:blipFill>
          <a:blip r:embed="rId2"/>
          <a:stretch>
            <a:fillRect/>
          </a:stretch>
        </p:blipFill>
        <p:spPr>
          <a:xfrm>
            <a:off x="838200" y="1686239"/>
            <a:ext cx="10515600" cy="4224872"/>
          </a:xfrm>
        </p:spPr>
      </p:pic>
      <p:sp>
        <p:nvSpPr>
          <p:cNvPr id="15" name="TextBox 14">
            <a:extLst>
              <a:ext uri="{FF2B5EF4-FFF2-40B4-BE49-F238E27FC236}">
                <a16:creationId xmlns:a16="http://schemas.microsoft.com/office/drawing/2014/main" id="{53EB1222-7F25-4B90-BDBF-7D6C57A988BA}"/>
              </a:ext>
            </a:extLst>
          </p:cNvPr>
          <p:cNvSpPr txBox="1"/>
          <p:nvPr/>
        </p:nvSpPr>
        <p:spPr>
          <a:xfrm>
            <a:off x="4671617" y="4802429"/>
            <a:ext cx="1189139" cy="369332"/>
          </a:xfrm>
          <a:prstGeom prst="rect">
            <a:avLst/>
          </a:prstGeom>
          <a:noFill/>
        </p:spPr>
        <p:txBody>
          <a:bodyPr wrap="square">
            <a:spAutoFit/>
          </a:bodyPr>
          <a:lstStyle/>
          <a:p>
            <a:r>
              <a:rPr lang="en-US"/>
              <a:t>Part 2 </a:t>
            </a:r>
          </a:p>
        </p:txBody>
      </p:sp>
      <p:sp>
        <p:nvSpPr>
          <p:cNvPr id="16" name="TextBox 15">
            <a:extLst>
              <a:ext uri="{FF2B5EF4-FFF2-40B4-BE49-F238E27FC236}">
                <a16:creationId xmlns:a16="http://schemas.microsoft.com/office/drawing/2014/main" id="{CC706785-C8F8-AF99-9E84-211EB76CE89E}"/>
              </a:ext>
            </a:extLst>
          </p:cNvPr>
          <p:cNvSpPr txBox="1"/>
          <p:nvPr/>
        </p:nvSpPr>
        <p:spPr>
          <a:xfrm>
            <a:off x="4282929" y="2055571"/>
            <a:ext cx="1726035" cy="369332"/>
          </a:xfrm>
          <a:prstGeom prst="rect">
            <a:avLst/>
          </a:prstGeom>
          <a:noFill/>
        </p:spPr>
        <p:txBody>
          <a:bodyPr wrap="square">
            <a:spAutoFit/>
          </a:bodyPr>
          <a:lstStyle/>
          <a:p>
            <a:pPr lvl="1"/>
            <a:r>
              <a:rPr lang="en-US"/>
              <a:t>Part 1 </a:t>
            </a:r>
          </a:p>
        </p:txBody>
      </p:sp>
    </p:spTree>
    <p:extLst>
      <p:ext uri="{BB962C8B-B14F-4D97-AF65-F5344CB8AC3E}">
        <p14:creationId xmlns:p14="http://schemas.microsoft.com/office/powerpoint/2010/main" val="1585885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94DB4-2998-CB29-96AF-2F114F3AD65A}"/>
              </a:ext>
            </a:extLst>
          </p:cNvPr>
          <p:cNvSpPr>
            <a:spLocks noGrp="1"/>
          </p:cNvSpPr>
          <p:nvPr>
            <p:ph type="title"/>
          </p:nvPr>
        </p:nvSpPr>
        <p:spPr/>
        <p:txBody>
          <a:bodyPr>
            <a:normAutofit/>
          </a:bodyPr>
          <a:lstStyle/>
          <a:p>
            <a:r>
              <a:rPr lang="en-US" sz="4000" b="1"/>
              <a:t>Phylogenetic Tree</a:t>
            </a:r>
          </a:p>
        </p:txBody>
      </p:sp>
      <p:pic>
        <p:nvPicPr>
          <p:cNvPr id="5" name="Content Placeholder 4">
            <a:extLst>
              <a:ext uri="{FF2B5EF4-FFF2-40B4-BE49-F238E27FC236}">
                <a16:creationId xmlns:a16="http://schemas.microsoft.com/office/drawing/2014/main" id="{45F65617-A662-CA12-FB6F-C4A95253F4AE}"/>
              </a:ext>
            </a:extLst>
          </p:cNvPr>
          <p:cNvPicPr>
            <a:picLocks noGrp="1" noChangeAspect="1"/>
          </p:cNvPicPr>
          <p:nvPr>
            <p:ph idx="1"/>
          </p:nvPr>
        </p:nvPicPr>
        <p:blipFill>
          <a:blip r:embed="rId2"/>
          <a:stretch>
            <a:fillRect/>
          </a:stretch>
        </p:blipFill>
        <p:spPr>
          <a:xfrm>
            <a:off x="1142025" y="1759410"/>
            <a:ext cx="4326823" cy="4351338"/>
          </a:xfrm>
        </p:spPr>
      </p:pic>
      <p:pic>
        <p:nvPicPr>
          <p:cNvPr id="7" name="Picture 6">
            <a:extLst>
              <a:ext uri="{FF2B5EF4-FFF2-40B4-BE49-F238E27FC236}">
                <a16:creationId xmlns:a16="http://schemas.microsoft.com/office/drawing/2014/main" id="{EA40BF2E-972F-AEFE-A340-5B346C519BAB}"/>
              </a:ext>
            </a:extLst>
          </p:cNvPr>
          <p:cNvPicPr>
            <a:picLocks noChangeAspect="1"/>
          </p:cNvPicPr>
          <p:nvPr/>
        </p:nvPicPr>
        <p:blipFill>
          <a:blip r:embed="rId3"/>
          <a:stretch>
            <a:fillRect/>
          </a:stretch>
        </p:blipFill>
        <p:spPr>
          <a:xfrm>
            <a:off x="5866892" y="1828133"/>
            <a:ext cx="4692106" cy="4213893"/>
          </a:xfrm>
          <a:prstGeom prst="rect">
            <a:avLst/>
          </a:prstGeom>
        </p:spPr>
      </p:pic>
      <p:sp>
        <p:nvSpPr>
          <p:cNvPr id="9" name="TextBox 8">
            <a:extLst>
              <a:ext uri="{FF2B5EF4-FFF2-40B4-BE49-F238E27FC236}">
                <a16:creationId xmlns:a16="http://schemas.microsoft.com/office/drawing/2014/main" id="{D0469298-6025-5057-0E62-CCC7CBB7A4DB}"/>
              </a:ext>
            </a:extLst>
          </p:cNvPr>
          <p:cNvSpPr txBox="1"/>
          <p:nvPr/>
        </p:nvSpPr>
        <p:spPr>
          <a:xfrm>
            <a:off x="7193622" y="1655383"/>
            <a:ext cx="1598723" cy="261610"/>
          </a:xfrm>
          <a:prstGeom prst="rect">
            <a:avLst/>
          </a:prstGeom>
          <a:noFill/>
        </p:spPr>
        <p:txBody>
          <a:bodyPr wrap="square">
            <a:spAutoFit/>
          </a:bodyPr>
          <a:lstStyle/>
          <a:p>
            <a:r>
              <a:rPr lang="en-US" sz="1100"/>
              <a:t>GCTGCGAAGTCTCGGC-1</a:t>
            </a:r>
          </a:p>
        </p:txBody>
      </p:sp>
      <p:sp>
        <p:nvSpPr>
          <p:cNvPr id="11" name="TextBox 10">
            <a:extLst>
              <a:ext uri="{FF2B5EF4-FFF2-40B4-BE49-F238E27FC236}">
                <a16:creationId xmlns:a16="http://schemas.microsoft.com/office/drawing/2014/main" id="{0BD8158C-C4E0-EEE1-8240-9B78EE9E39A3}"/>
              </a:ext>
            </a:extLst>
          </p:cNvPr>
          <p:cNvSpPr txBox="1"/>
          <p:nvPr/>
        </p:nvSpPr>
        <p:spPr>
          <a:xfrm>
            <a:off x="6428747" y="2089743"/>
            <a:ext cx="1650534" cy="261610"/>
          </a:xfrm>
          <a:prstGeom prst="rect">
            <a:avLst/>
          </a:prstGeom>
          <a:noFill/>
        </p:spPr>
        <p:txBody>
          <a:bodyPr wrap="square">
            <a:spAutoFit/>
          </a:bodyPr>
          <a:lstStyle/>
          <a:p>
            <a:r>
              <a:rPr lang="en-US" sz="1100"/>
              <a:t>TGCACCTTCAGCTGGC-1</a:t>
            </a:r>
          </a:p>
        </p:txBody>
      </p:sp>
      <p:sp>
        <p:nvSpPr>
          <p:cNvPr id="13" name="TextBox 12">
            <a:extLst>
              <a:ext uri="{FF2B5EF4-FFF2-40B4-BE49-F238E27FC236}">
                <a16:creationId xmlns:a16="http://schemas.microsoft.com/office/drawing/2014/main" id="{D656DC0A-2354-17DD-9D94-CBC1E544E024}"/>
              </a:ext>
            </a:extLst>
          </p:cNvPr>
          <p:cNvSpPr txBox="1"/>
          <p:nvPr/>
        </p:nvSpPr>
        <p:spPr>
          <a:xfrm>
            <a:off x="5439195" y="4429436"/>
            <a:ext cx="1717646" cy="261610"/>
          </a:xfrm>
          <a:prstGeom prst="rect">
            <a:avLst/>
          </a:prstGeom>
          <a:noFill/>
        </p:spPr>
        <p:txBody>
          <a:bodyPr wrap="square">
            <a:spAutoFit/>
          </a:bodyPr>
          <a:lstStyle/>
          <a:p>
            <a:r>
              <a:rPr lang="en-US" sz="1100"/>
              <a:t>ACACCGGTCGAATGGG-1</a:t>
            </a:r>
          </a:p>
        </p:txBody>
      </p:sp>
      <p:sp>
        <p:nvSpPr>
          <p:cNvPr id="15" name="TextBox 14">
            <a:extLst>
              <a:ext uri="{FF2B5EF4-FFF2-40B4-BE49-F238E27FC236}">
                <a16:creationId xmlns:a16="http://schemas.microsoft.com/office/drawing/2014/main" id="{994D9E8B-B890-9860-BD30-C48F72AF2BC4}"/>
              </a:ext>
            </a:extLst>
          </p:cNvPr>
          <p:cNvSpPr txBox="1"/>
          <p:nvPr/>
        </p:nvSpPr>
        <p:spPr>
          <a:xfrm>
            <a:off x="7670317" y="5953166"/>
            <a:ext cx="1633756" cy="261610"/>
          </a:xfrm>
          <a:prstGeom prst="rect">
            <a:avLst/>
          </a:prstGeom>
          <a:noFill/>
        </p:spPr>
        <p:txBody>
          <a:bodyPr wrap="square">
            <a:spAutoFit/>
          </a:bodyPr>
          <a:lstStyle/>
          <a:p>
            <a:r>
              <a:rPr lang="en-US" sz="1100"/>
              <a:t>TGGGAAGCAGTTCATG-1</a:t>
            </a:r>
          </a:p>
        </p:txBody>
      </p:sp>
      <p:sp>
        <p:nvSpPr>
          <p:cNvPr id="17" name="TextBox 16">
            <a:extLst>
              <a:ext uri="{FF2B5EF4-FFF2-40B4-BE49-F238E27FC236}">
                <a16:creationId xmlns:a16="http://schemas.microsoft.com/office/drawing/2014/main" id="{93F0C535-A1F0-EEF8-1831-89CC538ED35A}"/>
              </a:ext>
            </a:extLst>
          </p:cNvPr>
          <p:cNvSpPr txBox="1"/>
          <p:nvPr/>
        </p:nvSpPr>
        <p:spPr>
          <a:xfrm>
            <a:off x="8660218" y="5388001"/>
            <a:ext cx="1616978" cy="261610"/>
          </a:xfrm>
          <a:prstGeom prst="rect">
            <a:avLst/>
          </a:prstGeom>
          <a:noFill/>
        </p:spPr>
        <p:txBody>
          <a:bodyPr wrap="square">
            <a:spAutoFit/>
          </a:bodyPr>
          <a:lstStyle/>
          <a:p>
            <a:r>
              <a:rPr lang="en-US" sz="1100"/>
              <a:t>TGCCCTAAGATGCCAG-1</a:t>
            </a:r>
          </a:p>
        </p:txBody>
      </p:sp>
      <p:sp>
        <p:nvSpPr>
          <p:cNvPr id="19" name="TextBox 18">
            <a:extLst>
              <a:ext uri="{FF2B5EF4-FFF2-40B4-BE49-F238E27FC236}">
                <a16:creationId xmlns:a16="http://schemas.microsoft.com/office/drawing/2014/main" id="{8C34FB14-9297-067D-824C-02866B9B3A23}"/>
              </a:ext>
            </a:extLst>
          </p:cNvPr>
          <p:cNvSpPr txBox="1"/>
          <p:nvPr/>
        </p:nvSpPr>
        <p:spPr>
          <a:xfrm>
            <a:off x="8710552" y="4864781"/>
            <a:ext cx="1566644" cy="261610"/>
          </a:xfrm>
          <a:prstGeom prst="rect">
            <a:avLst/>
          </a:prstGeom>
          <a:noFill/>
        </p:spPr>
        <p:txBody>
          <a:bodyPr wrap="square">
            <a:spAutoFit/>
          </a:bodyPr>
          <a:lstStyle/>
          <a:p>
            <a:r>
              <a:rPr lang="en-US" sz="1100"/>
              <a:t>GGTGCGTTCAGTCCCT-1</a:t>
            </a:r>
          </a:p>
        </p:txBody>
      </p:sp>
      <p:sp>
        <p:nvSpPr>
          <p:cNvPr id="21" name="TextBox 20">
            <a:extLst>
              <a:ext uri="{FF2B5EF4-FFF2-40B4-BE49-F238E27FC236}">
                <a16:creationId xmlns:a16="http://schemas.microsoft.com/office/drawing/2014/main" id="{5131378D-5C36-C5FB-5EFA-6ADBFE8EE1DE}"/>
              </a:ext>
            </a:extLst>
          </p:cNvPr>
          <p:cNvSpPr txBox="1"/>
          <p:nvPr/>
        </p:nvSpPr>
        <p:spPr>
          <a:xfrm>
            <a:off x="9801121" y="3555545"/>
            <a:ext cx="1650534" cy="261610"/>
          </a:xfrm>
          <a:prstGeom prst="rect">
            <a:avLst/>
          </a:prstGeom>
          <a:noFill/>
        </p:spPr>
        <p:txBody>
          <a:bodyPr wrap="square">
            <a:spAutoFit/>
          </a:bodyPr>
          <a:lstStyle/>
          <a:p>
            <a:r>
              <a:rPr lang="en-US" sz="1100"/>
              <a:t>GTAACTGAGTGTTTGC-1</a:t>
            </a:r>
          </a:p>
        </p:txBody>
      </p:sp>
      <p:sp>
        <p:nvSpPr>
          <p:cNvPr id="22" name="Slide Number Placeholder 21">
            <a:extLst>
              <a:ext uri="{FF2B5EF4-FFF2-40B4-BE49-F238E27FC236}">
                <a16:creationId xmlns:a16="http://schemas.microsoft.com/office/drawing/2014/main" id="{BB903FDA-5F61-6680-58B9-0F2096E5824C}"/>
              </a:ext>
            </a:extLst>
          </p:cNvPr>
          <p:cNvSpPr>
            <a:spLocks noGrp="1"/>
          </p:cNvSpPr>
          <p:nvPr>
            <p:ph type="sldNum" sz="quarter" idx="12"/>
          </p:nvPr>
        </p:nvSpPr>
        <p:spPr/>
        <p:txBody>
          <a:bodyPr/>
          <a:lstStyle/>
          <a:p>
            <a:fld id="{300304D4-537D-C541-AD1A-DF490B19DE9E}" type="slidenum">
              <a:rPr lang="en-US" smtClean="0"/>
              <a:t>16</a:t>
            </a:fld>
            <a:endParaRPr lang="en-US"/>
          </a:p>
        </p:txBody>
      </p:sp>
    </p:spTree>
    <p:extLst>
      <p:ext uri="{BB962C8B-B14F-4D97-AF65-F5344CB8AC3E}">
        <p14:creationId xmlns:p14="http://schemas.microsoft.com/office/powerpoint/2010/main" val="346331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80766-9FAB-0617-02FD-8BE1688A5A25}"/>
              </a:ext>
            </a:extLst>
          </p:cNvPr>
          <p:cNvSpPr>
            <a:spLocks noGrp="1"/>
          </p:cNvSpPr>
          <p:nvPr>
            <p:ph type="title"/>
          </p:nvPr>
        </p:nvSpPr>
        <p:spPr/>
        <p:txBody>
          <a:bodyPr>
            <a:normAutofit/>
          </a:bodyPr>
          <a:lstStyle/>
          <a:p>
            <a:r>
              <a:rPr lang="en-US" sz="4000" b="1"/>
              <a:t>Phylogenetic Tree</a:t>
            </a:r>
          </a:p>
        </p:txBody>
      </p:sp>
      <p:pic>
        <p:nvPicPr>
          <p:cNvPr id="5" name="Content Placeholder 4">
            <a:extLst>
              <a:ext uri="{FF2B5EF4-FFF2-40B4-BE49-F238E27FC236}">
                <a16:creationId xmlns:a16="http://schemas.microsoft.com/office/drawing/2014/main" id="{C2C88CF2-CBAA-AEB5-DF4F-4D042325CB5E}"/>
              </a:ext>
            </a:extLst>
          </p:cNvPr>
          <p:cNvPicPr>
            <a:picLocks noGrp="1" noChangeAspect="1"/>
          </p:cNvPicPr>
          <p:nvPr>
            <p:ph idx="1"/>
          </p:nvPr>
        </p:nvPicPr>
        <p:blipFill>
          <a:blip r:embed="rId2"/>
          <a:stretch>
            <a:fillRect/>
          </a:stretch>
        </p:blipFill>
        <p:spPr>
          <a:xfrm>
            <a:off x="1497865" y="1690688"/>
            <a:ext cx="8953940" cy="4246496"/>
          </a:xfrm>
        </p:spPr>
      </p:pic>
      <p:sp>
        <p:nvSpPr>
          <p:cNvPr id="6" name="Slide Number Placeholder 5">
            <a:extLst>
              <a:ext uri="{FF2B5EF4-FFF2-40B4-BE49-F238E27FC236}">
                <a16:creationId xmlns:a16="http://schemas.microsoft.com/office/drawing/2014/main" id="{189F7AEC-6641-9237-BFDB-39758095F077}"/>
              </a:ext>
            </a:extLst>
          </p:cNvPr>
          <p:cNvSpPr>
            <a:spLocks noGrp="1"/>
          </p:cNvSpPr>
          <p:nvPr>
            <p:ph type="sldNum" sz="quarter" idx="12"/>
          </p:nvPr>
        </p:nvSpPr>
        <p:spPr>
          <a:xfrm>
            <a:off x="8610600" y="6311900"/>
            <a:ext cx="2743200" cy="365125"/>
          </a:xfrm>
        </p:spPr>
        <p:txBody>
          <a:bodyPr/>
          <a:lstStyle/>
          <a:p>
            <a:fld id="{300304D4-537D-C541-AD1A-DF490B19DE9E}" type="slidenum">
              <a:rPr lang="en-US" smtClean="0"/>
              <a:t>17</a:t>
            </a:fld>
            <a:endParaRPr lang="en-US"/>
          </a:p>
        </p:txBody>
      </p:sp>
    </p:spTree>
    <p:extLst>
      <p:ext uri="{BB962C8B-B14F-4D97-AF65-F5344CB8AC3E}">
        <p14:creationId xmlns:p14="http://schemas.microsoft.com/office/powerpoint/2010/main" val="3058710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DA66-CCCB-182A-4FBB-9F5298E80E6F}"/>
              </a:ext>
            </a:extLst>
          </p:cNvPr>
          <p:cNvSpPr>
            <a:spLocks noGrp="1"/>
          </p:cNvSpPr>
          <p:nvPr>
            <p:ph type="title"/>
          </p:nvPr>
        </p:nvSpPr>
        <p:spPr>
          <a:xfrm>
            <a:off x="715873" y="168773"/>
            <a:ext cx="10515600" cy="1325563"/>
          </a:xfrm>
        </p:spPr>
        <p:txBody>
          <a:bodyPr>
            <a:normAutofit/>
          </a:bodyPr>
          <a:lstStyle/>
          <a:p>
            <a:r>
              <a:rPr lang="en-US" sz="4000" b="1"/>
              <a:t>Clustered Embeddings </a:t>
            </a:r>
          </a:p>
        </p:txBody>
      </p:sp>
      <p:pic>
        <p:nvPicPr>
          <p:cNvPr id="5" name="Content Placeholder 4">
            <a:extLst>
              <a:ext uri="{FF2B5EF4-FFF2-40B4-BE49-F238E27FC236}">
                <a16:creationId xmlns:a16="http://schemas.microsoft.com/office/drawing/2014/main" id="{96795C02-EB2C-9A45-1E06-7C189B80473D}"/>
              </a:ext>
            </a:extLst>
          </p:cNvPr>
          <p:cNvPicPr>
            <a:picLocks noGrp="1" noChangeAspect="1"/>
          </p:cNvPicPr>
          <p:nvPr>
            <p:ph idx="1"/>
          </p:nvPr>
        </p:nvPicPr>
        <p:blipFill>
          <a:blip r:embed="rId2"/>
          <a:stretch>
            <a:fillRect/>
          </a:stretch>
        </p:blipFill>
        <p:spPr>
          <a:xfrm>
            <a:off x="1284174" y="1196680"/>
            <a:ext cx="8364095" cy="5159670"/>
          </a:xfrm>
          <a:prstGeom prst="rect">
            <a:avLst/>
          </a:prstGeom>
        </p:spPr>
      </p:pic>
      <p:sp>
        <p:nvSpPr>
          <p:cNvPr id="6" name="Slide Number Placeholder 5">
            <a:extLst>
              <a:ext uri="{FF2B5EF4-FFF2-40B4-BE49-F238E27FC236}">
                <a16:creationId xmlns:a16="http://schemas.microsoft.com/office/drawing/2014/main" id="{3E92E574-C3B6-0465-CF24-E10B70E3F109}"/>
              </a:ext>
            </a:extLst>
          </p:cNvPr>
          <p:cNvSpPr>
            <a:spLocks noGrp="1"/>
          </p:cNvSpPr>
          <p:nvPr>
            <p:ph type="sldNum" sz="quarter" idx="12"/>
          </p:nvPr>
        </p:nvSpPr>
        <p:spPr/>
        <p:txBody>
          <a:bodyPr/>
          <a:lstStyle/>
          <a:p>
            <a:fld id="{300304D4-537D-C541-AD1A-DF490B19DE9E}" type="slidenum">
              <a:rPr lang="en-US" smtClean="0"/>
              <a:t>18</a:t>
            </a:fld>
            <a:endParaRPr lang="en-US"/>
          </a:p>
        </p:txBody>
      </p:sp>
    </p:spTree>
    <p:extLst>
      <p:ext uri="{BB962C8B-B14F-4D97-AF65-F5344CB8AC3E}">
        <p14:creationId xmlns:p14="http://schemas.microsoft.com/office/powerpoint/2010/main" val="800813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51F17-42BC-A8F3-0978-0F3924CACCC5}"/>
              </a:ext>
            </a:extLst>
          </p:cNvPr>
          <p:cNvSpPr>
            <a:spLocks noGrp="1"/>
          </p:cNvSpPr>
          <p:nvPr>
            <p:ph type="title"/>
          </p:nvPr>
        </p:nvSpPr>
        <p:spPr/>
        <p:txBody>
          <a:bodyPr>
            <a:normAutofit/>
          </a:bodyPr>
          <a:lstStyle/>
          <a:p>
            <a:r>
              <a:rPr lang="en-US" sz="4000" b="1"/>
              <a:t>Clustered Embeddings </a:t>
            </a:r>
          </a:p>
        </p:txBody>
      </p:sp>
      <p:pic>
        <p:nvPicPr>
          <p:cNvPr id="5" name="Content Placeholder 4">
            <a:extLst>
              <a:ext uri="{FF2B5EF4-FFF2-40B4-BE49-F238E27FC236}">
                <a16:creationId xmlns:a16="http://schemas.microsoft.com/office/drawing/2014/main" id="{2F42D1BF-677D-0482-C99C-CDEDE545F695}"/>
              </a:ext>
            </a:extLst>
          </p:cNvPr>
          <p:cNvPicPr>
            <a:picLocks noGrp="1" noChangeAspect="1"/>
          </p:cNvPicPr>
          <p:nvPr>
            <p:ph idx="1"/>
          </p:nvPr>
        </p:nvPicPr>
        <p:blipFill>
          <a:blip r:embed="rId2"/>
          <a:stretch>
            <a:fillRect/>
          </a:stretch>
        </p:blipFill>
        <p:spPr>
          <a:xfrm>
            <a:off x="678774" y="1898171"/>
            <a:ext cx="8824785" cy="2065212"/>
          </a:xfrm>
          <a:prstGeom prst="rect">
            <a:avLst/>
          </a:prstGeom>
        </p:spPr>
      </p:pic>
      <p:sp>
        <p:nvSpPr>
          <p:cNvPr id="4" name="Slide Number Placeholder 3">
            <a:extLst>
              <a:ext uri="{FF2B5EF4-FFF2-40B4-BE49-F238E27FC236}">
                <a16:creationId xmlns:a16="http://schemas.microsoft.com/office/drawing/2014/main" id="{AEB2AAB7-F4FF-CA68-A0BD-0658B471A25A}"/>
              </a:ext>
            </a:extLst>
          </p:cNvPr>
          <p:cNvSpPr>
            <a:spLocks noGrp="1"/>
          </p:cNvSpPr>
          <p:nvPr>
            <p:ph type="sldNum" sz="quarter" idx="12"/>
          </p:nvPr>
        </p:nvSpPr>
        <p:spPr/>
        <p:txBody>
          <a:bodyPr/>
          <a:lstStyle/>
          <a:p>
            <a:fld id="{300304D4-537D-C541-AD1A-DF490B19DE9E}" type="slidenum">
              <a:rPr lang="en-US" smtClean="0"/>
              <a:t>19</a:t>
            </a:fld>
            <a:endParaRPr lang="en-US"/>
          </a:p>
        </p:txBody>
      </p:sp>
      <p:sp>
        <p:nvSpPr>
          <p:cNvPr id="6" name="TextBox 5">
            <a:extLst>
              <a:ext uri="{FF2B5EF4-FFF2-40B4-BE49-F238E27FC236}">
                <a16:creationId xmlns:a16="http://schemas.microsoft.com/office/drawing/2014/main" id="{24E7A6E7-C674-5A5F-DC80-37819CD41BCB}"/>
              </a:ext>
            </a:extLst>
          </p:cNvPr>
          <p:cNvSpPr txBox="1"/>
          <p:nvPr/>
        </p:nvSpPr>
        <p:spPr>
          <a:xfrm>
            <a:off x="579233" y="4233806"/>
            <a:ext cx="3046470" cy="954881"/>
          </a:xfrm>
          <a:prstGeom prst="rect">
            <a:avLst/>
          </a:prstGeom>
          <a:noFill/>
        </p:spPr>
        <p:txBody>
          <a:bodyPr wrap="square" rtlCol="0">
            <a:spAutoFit/>
          </a:bodyPr>
          <a:lstStyle/>
          <a:p>
            <a:r>
              <a:rPr lang="en-US"/>
              <a:t>Examples of sequences which are clonally related, and in the same cluster.</a:t>
            </a:r>
          </a:p>
        </p:txBody>
      </p:sp>
      <p:pic>
        <p:nvPicPr>
          <p:cNvPr id="7" name="Picture 6">
            <a:extLst>
              <a:ext uri="{FF2B5EF4-FFF2-40B4-BE49-F238E27FC236}">
                <a16:creationId xmlns:a16="http://schemas.microsoft.com/office/drawing/2014/main" id="{AA4D4819-B383-2408-282A-3A2639BB395A}"/>
              </a:ext>
            </a:extLst>
          </p:cNvPr>
          <p:cNvPicPr>
            <a:picLocks noChangeAspect="1"/>
          </p:cNvPicPr>
          <p:nvPr/>
        </p:nvPicPr>
        <p:blipFill>
          <a:blip r:embed="rId3"/>
          <a:stretch>
            <a:fillRect/>
          </a:stretch>
        </p:blipFill>
        <p:spPr>
          <a:xfrm>
            <a:off x="7617849" y="3297917"/>
            <a:ext cx="4199670" cy="2591672"/>
          </a:xfrm>
          <a:prstGeom prst="rect">
            <a:avLst/>
          </a:prstGeom>
        </p:spPr>
      </p:pic>
    </p:spTree>
    <p:extLst>
      <p:ext uri="{BB962C8B-B14F-4D97-AF65-F5344CB8AC3E}">
        <p14:creationId xmlns:p14="http://schemas.microsoft.com/office/powerpoint/2010/main" val="3987536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77673-F284-A0D4-4AC6-FDC62FA4A5C0}"/>
              </a:ext>
            </a:extLst>
          </p:cNvPr>
          <p:cNvSpPr>
            <a:spLocks noGrp="1"/>
          </p:cNvSpPr>
          <p:nvPr>
            <p:ph type="title"/>
          </p:nvPr>
        </p:nvSpPr>
        <p:spPr>
          <a:xfrm>
            <a:off x="731874" y="471561"/>
            <a:ext cx="10515600" cy="1112801"/>
          </a:xfrm>
        </p:spPr>
        <p:txBody>
          <a:bodyPr>
            <a:normAutofit/>
          </a:bodyPr>
          <a:lstStyle/>
          <a:p>
            <a:r>
              <a:rPr lang="en-US" sz="4000" b="1"/>
              <a:t>Why are we interested?</a:t>
            </a:r>
          </a:p>
        </p:txBody>
      </p:sp>
      <p:sp>
        <p:nvSpPr>
          <p:cNvPr id="3" name="Content Placeholder 2">
            <a:extLst>
              <a:ext uri="{FF2B5EF4-FFF2-40B4-BE49-F238E27FC236}">
                <a16:creationId xmlns:a16="http://schemas.microsoft.com/office/drawing/2014/main" id="{236B18B4-8A22-4EF1-AFEA-ECC4FA5A7FC2}"/>
              </a:ext>
            </a:extLst>
          </p:cNvPr>
          <p:cNvSpPr>
            <a:spLocks noGrp="1"/>
          </p:cNvSpPr>
          <p:nvPr>
            <p:ph idx="1"/>
          </p:nvPr>
        </p:nvSpPr>
        <p:spPr>
          <a:xfrm>
            <a:off x="1024543" y="1584362"/>
            <a:ext cx="10142913" cy="4351338"/>
          </a:xfrm>
        </p:spPr>
        <p:txBody>
          <a:bodyPr>
            <a:normAutofit fontScale="77500" lnSpcReduction="20000"/>
          </a:bodyPr>
          <a:lstStyle/>
          <a:p>
            <a:pPr marL="0" indent="0">
              <a:buNone/>
            </a:pPr>
            <a:r>
              <a:rPr lang="en-US"/>
              <a:t>To understand the development of our immune system from infection or vaccination, we first need to study how individual antibody species are evolving over time</a:t>
            </a:r>
          </a:p>
          <a:p>
            <a:pPr lvl="1">
              <a:buFont typeface="Courier New" panose="02070309020205020404" pitchFamily="49" charset="0"/>
              <a:buChar char="o"/>
            </a:pPr>
            <a:endParaRPr lang="en-US"/>
          </a:p>
          <a:p>
            <a:pPr lvl="1"/>
            <a:r>
              <a:rPr lang="en-US"/>
              <a:t>Understand the biology of B-cell mutation  </a:t>
            </a:r>
          </a:p>
          <a:p>
            <a:pPr lvl="2">
              <a:buFont typeface="Courier New" panose="02070309020205020404" pitchFamily="49" charset="0"/>
              <a:buChar char="o"/>
            </a:pPr>
            <a:r>
              <a:rPr lang="en-US"/>
              <a:t>Look at B cell sequences, as B cell affinity mature against their target antigen, they acquire somatic hypermutation which enables them to more strongly bind to their target</a:t>
            </a:r>
          </a:p>
          <a:p>
            <a:pPr lvl="1"/>
            <a:r>
              <a:rPr lang="en-US"/>
              <a:t>How do we determine B-cell lineage? </a:t>
            </a:r>
          </a:p>
          <a:p>
            <a:pPr lvl="2">
              <a:buFont typeface="Courier New" panose="02070309020205020404" pitchFamily="49" charset="0"/>
              <a:buChar char="o"/>
            </a:pPr>
            <a:r>
              <a:rPr lang="en-US"/>
              <a:t>We need a way to determine what mutations are the result of affinity maturation from a single B cell lineage as antibody sequences may look similar</a:t>
            </a:r>
          </a:p>
          <a:p>
            <a:pPr lvl="1"/>
            <a:r>
              <a:rPr lang="en-US"/>
              <a:t>Hope to get a better sense of immune response from the perspective of B-cells </a:t>
            </a:r>
          </a:p>
          <a:p>
            <a:pPr lvl="2">
              <a:buFont typeface="Courier New" panose="02070309020205020404" pitchFamily="49" charset="0"/>
              <a:buChar char="o"/>
            </a:pPr>
            <a:r>
              <a:rPr lang="en-US"/>
              <a:t>We can understand the diversity of the B cell repertoire against a given target, which helps us evaluate the breadth of the response which can be critical when encountering a different variant of a viral antigen (e.g., only a small portion binds to preserved residues would continue to bind)</a:t>
            </a:r>
          </a:p>
          <a:p>
            <a:pPr lvl="2">
              <a:buFont typeface="Courier New" panose="02070309020205020404" pitchFamily="49" charset="0"/>
              <a:buChar char="o"/>
            </a:pPr>
            <a:r>
              <a:rPr lang="en-US"/>
              <a:t>By grouping antibody sequences into clonotypes (B cell sequences with presumably the same evolutionary lineage), we are able to better understand how antibody sequences have evolved over the course of previous exposures, those mutations can inform us on how to elicit antibodies with desirable properties (i.e., engineering a better vaccine)</a:t>
            </a:r>
          </a:p>
          <a:p>
            <a:pPr lvl="1">
              <a:buFont typeface="Courier New" panose="02070309020205020404" pitchFamily="49" charset="0"/>
              <a:buChar char="o"/>
            </a:pPr>
            <a:endParaRPr lang="en-US"/>
          </a:p>
          <a:p>
            <a:pPr marL="457200" lvl="1" indent="0">
              <a:buNone/>
            </a:pPr>
            <a:r>
              <a:rPr lang="en-US"/>
              <a:t>NOTE: I got help from Nick on this </a:t>
            </a:r>
            <a:r>
              <a:rPr lang="en-US">
                <a:sym typeface="Wingdings" pitchFamily="2" charset="2"/>
              </a:rPr>
              <a:t></a:t>
            </a:r>
            <a:endParaRPr lang="en-US"/>
          </a:p>
        </p:txBody>
      </p:sp>
      <p:sp>
        <p:nvSpPr>
          <p:cNvPr id="4" name="Slide Number Placeholder 3">
            <a:extLst>
              <a:ext uri="{FF2B5EF4-FFF2-40B4-BE49-F238E27FC236}">
                <a16:creationId xmlns:a16="http://schemas.microsoft.com/office/drawing/2014/main" id="{BDA7DC61-1E4A-F0D1-62E9-0A744675F94A}"/>
              </a:ext>
            </a:extLst>
          </p:cNvPr>
          <p:cNvSpPr>
            <a:spLocks noGrp="1"/>
          </p:cNvSpPr>
          <p:nvPr>
            <p:ph type="sldNum" sz="quarter" idx="12"/>
          </p:nvPr>
        </p:nvSpPr>
        <p:spPr/>
        <p:txBody>
          <a:bodyPr/>
          <a:lstStyle/>
          <a:p>
            <a:fld id="{300304D4-537D-C541-AD1A-DF490B19DE9E}" type="slidenum">
              <a:rPr lang="en-US" smtClean="0"/>
              <a:t>2</a:t>
            </a:fld>
            <a:endParaRPr lang="en-US"/>
          </a:p>
        </p:txBody>
      </p:sp>
    </p:spTree>
    <p:extLst>
      <p:ext uri="{BB962C8B-B14F-4D97-AF65-F5344CB8AC3E}">
        <p14:creationId xmlns:p14="http://schemas.microsoft.com/office/powerpoint/2010/main" val="4022544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5FEA-0C1F-D152-161A-125D165CE46F}"/>
              </a:ext>
            </a:extLst>
          </p:cNvPr>
          <p:cNvSpPr>
            <a:spLocks noGrp="1"/>
          </p:cNvSpPr>
          <p:nvPr>
            <p:ph type="title"/>
          </p:nvPr>
        </p:nvSpPr>
        <p:spPr/>
        <p:txBody>
          <a:bodyPr/>
          <a:lstStyle/>
          <a:p>
            <a:r>
              <a:rPr lang="en-US" sz="4400" b="1"/>
              <a:t>Clustered Embeddings </a:t>
            </a:r>
            <a:endParaRPr lang="en-US"/>
          </a:p>
        </p:txBody>
      </p:sp>
      <p:pic>
        <p:nvPicPr>
          <p:cNvPr id="5" name="Content Placeholder 4">
            <a:extLst>
              <a:ext uri="{FF2B5EF4-FFF2-40B4-BE49-F238E27FC236}">
                <a16:creationId xmlns:a16="http://schemas.microsoft.com/office/drawing/2014/main" id="{59D2B54A-1E10-AD28-DD9F-A25B84EE9626}"/>
              </a:ext>
            </a:extLst>
          </p:cNvPr>
          <p:cNvPicPr>
            <a:picLocks noGrp="1" noChangeAspect="1"/>
          </p:cNvPicPr>
          <p:nvPr>
            <p:ph idx="1"/>
          </p:nvPr>
        </p:nvPicPr>
        <p:blipFill>
          <a:blip r:embed="rId2"/>
          <a:stretch>
            <a:fillRect/>
          </a:stretch>
        </p:blipFill>
        <p:spPr>
          <a:xfrm>
            <a:off x="302330" y="2888559"/>
            <a:ext cx="4754579" cy="2933020"/>
          </a:xfrm>
          <a:prstGeom prst="rect">
            <a:avLst/>
          </a:prstGeom>
        </p:spPr>
      </p:pic>
      <p:sp>
        <p:nvSpPr>
          <p:cNvPr id="4" name="Slide Number Placeholder 3">
            <a:extLst>
              <a:ext uri="{FF2B5EF4-FFF2-40B4-BE49-F238E27FC236}">
                <a16:creationId xmlns:a16="http://schemas.microsoft.com/office/drawing/2014/main" id="{26976A4E-6811-2B0D-CE96-2520C1732722}"/>
              </a:ext>
            </a:extLst>
          </p:cNvPr>
          <p:cNvSpPr>
            <a:spLocks noGrp="1"/>
          </p:cNvSpPr>
          <p:nvPr>
            <p:ph type="sldNum" sz="quarter" idx="12"/>
          </p:nvPr>
        </p:nvSpPr>
        <p:spPr/>
        <p:txBody>
          <a:bodyPr/>
          <a:lstStyle/>
          <a:p>
            <a:fld id="{300304D4-537D-C541-AD1A-DF490B19DE9E}" type="slidenum">
              <a:rPr lang="en-US" smtClean="0"/>
              <a:t>20</a:t>
            </a:fld>
            <a:endParaRPr lang="en-US"/>
          </a:p>
        </p:txBody>
      </p:sp>
      <p:sp>
        <p:nvSpPr>
          <p:cNvPr id="6" name="TextBox 5">
            <a:extLst>
              <a:ext uri="{FF2B5EF4-FFF2-40B4-BE49-F238E27FC236}">
                <a16:creationId xmlns:a16="http://schemas.microsoft.com/office/drawing/2014/main" id="{5AC60684-542E-ADBE-8A17-3C9A548ECE27}"/>
              </a:ext>
            </a:extLst>
          </p:cNvPr>
          <p:cNvSpPr txBox="1"/>
          <p:nvPr/>
        </p:nvSpPr>
        <p:spPr>
          <a:xfrm>
            <a:off x="955964" y="2327564"/>
            <a:ext cx="3186545" cy="369332"/>
          </a:xfrm>
          <a:prstGeom prst="rect">
            <a:avLst/>
          </a:prstGeom>
          <a:noFill/>
        </p:spPr>
        <p:txBody>
          <a:bodyPr wrap="square" rtlCol="0">
            <a:spAutoFit/>
          </a:bodyPr>
          <a:lstStyle/>
          <a:p>
            <a:pPr algn="ctr"/>
            <a:r>
              <a:rPr lang="en-US"/>
              <a:t>Top Cluster</a:t>
            </a:r>
          </a:p>
        </p:txBody>
      </p:sp>
      <p:pic>
        <p:nvPicPr>
          <p:cNvPr id="7" name="Picture 6">
            <a:extLst>
              <a:ext uri="{FF2B5EF4-FFF2-40B4-BE49-F238E27FC236}">
                <a16:creationId xmlns:a16="http://schemas.microsoft.com/office/drawing/2014/main" id="{00787CA5-1B8A-692C-0503-04A7E5416EDA}"/>
              </a:ext>
            </a:extLst>
          </p:cNvPr>
          <p:cNvPicPr>
            <a:picLocks noChangeAspect="1"/>
          </p:cNvPicPr>
          <p:nvPr/>
        </p:nvPicPr>
        <p:blipFill>
          <a:blip r:embed="rId3"/>
          <a:stretch>
            <a:fillRect/>
          </a:stretch>
        </p:blipFill>
        <p:spPr>
          <a:xfrm>
            <a:off x="5809384" y="2696896"/>
            <a:ext cx="5205561" cy="3211223"/>
          </a:xfrm>
          <a:prstGeom prst="rect">
            <a:avLst/>
          </a:prstGeom>
        </p:spPr>
      </p:pic>
      <p:sp>
        <p:nvSpPr>
          <p:cNvPr id="8" name="TextBox 7">
            <a:extLst>
              <a:ext uri="{FF2B5EF4-FFF2-40B4-BE49-F238E27FC236}">
                <a16:creationId xmlns:a16="http://schemas.microsoft.com/office/drawing/2014/main" id="{E44ED96D-6CA2-FF86-DAD0-A7BD15F75D37}"/>
              </a:ext>
            </a:extLst>
          </p:cNvPr>
          <p:cNvSpPr txBox="1"/>
          <p:nvPr/>
        </p:nvSpPr>
        <p:spPr>
          <a:xfrm>
            <a:off x="6795655" y="2327564"/>
            <a:ext cx="3186545" cy="369332"/>
          </a:xfrm>
          <a:prstGeom prst="rect">
            <a:avLst/>
          </a:prstGeom>
          <a:noFill/>
        </p:spPr>
        <p:txBody>
          <a:bodyPr wrap="square" rtlCol="0">
            <a:spAutoFit/>
          </a:bodyPr>
          <a:lstStyle/>
          <a:p>
            <a:pPr algn="ctr"/>
            <a:r>
              <a:rPr lang="en-US"/>
              <a:t>Top 10 Cluster</a:t>
            </a:r>
          </a:p>
        </p:txBody>
      </p:sp>
    </p:spTree>
    <p:extLst>
      <p:ext uri="{BB962C8B-B14F-4D97-AF65-F5344CB8AC3E}">
        <p14:creationId xmlns:p14="http://schemas.microsoft.com/office/powerpoint/2010/main" val="2363299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73A1-BCDE-0178-3B4F-FA9DB47944DC}"/>
              </a:ext>
            </a:extLst>
          </p:cNvPr>
          <p:cNvSpPr>
            <a:spLocks noGrp="1"/>
          </p:cNvSpPr>
          <p:nvPr>
            <p:ph type="title"/>
          </p:nvPr>
        </p:nvSpPr>
        <p:spPr/>
        <p:txBody>
          <a:bodyPr/>
          <a:lstStyle/>
          <a:p>
            <a:r>
              <a:rPr lang="en-US" sz="4400" b="1"/>
              <a:t>Clustered Embeddings </a:t>
            </a:r>
            <a:endParaRPr lang="en-US"/>
          </a:p>
        </p:txBody>
      </p:sp>
      <p:sp>
        <p:nvSpPr>
          <p:cNvPr id="4" name="Slide Number Placeholder 3">
            <a:extLst>
              <a:ext uri="{FF2B5EF4-FFF2-40B4-BE49-F238E27FC236}">
                <a16:creationId xmlns:a16="http://schemas.microsoft.com/office/drawing/2014/main" id="{3C4FFEC1-813B-5A6F-750B-5FA3AE4D1B34}"/>
              </a:ext>
            </a:extLst>
          </p:cNvPr>
          <p:cNvSpPr>
            <a:spLocks noGrp="1"/>
          </p:cNvSpPr>
          <p:nvPr>
            <p:ph type="sldNum" sz="quarter" idx="12"/>
          </p:nvPr>
        </p:nvSpPr>
        <p:spPr/>
        <p:txBody>
          <a:bodyPr/>
          <a:lstStyle/>
          <a:p>
            <a:fld id="{300304D4-537D-C541-AD1A-DF490B19DE9E}" type="slidenum">
              <a:rPr lang="en-US" smtClean="0"/>
              <a:t>21</a:t>
            </a:fld>
            <a:endParaRPr lang="en-US"/>
          </a:p>
        </p:txBody>
      </p:sp>
      <p:pic>
        <p:nvPicPr>
          <p:cNvPr id="6" name="Content Placeholder 5">
            <a:extLst>
              <a:ext uri="{FF2B5EF4-FFF2-40B4-BE49-F238E27FC236}">
                <a16:creationId xmlns:a16="http://schemas.microsoft.com/office/drawing/2014/main" id="{EC8E3C13-51CE-F5C0-5964-76109BD6E4A5}"/>
              </a:ext>
            </a:extLst>
          </p:cNvPr>
          <p:cNvPicPr>
            <a:picLocks noGrp="1" noChangeAspect="1"/>
          </p:cNvPicPr>
          <p:nvPr>
            <p:ph idx="1"/>
          </p:nvPr>
        </p:nvPicPr>
        <p:blipFill>
          <a:blip r:embed="rId2"/>
          <a:stretch>
            <a:fillRect/>
          </a:stretch>
        </p:blipFill>
        <p:spPr>
          <a:xfrm>
            <a:off x="462313" y="2564080"/>
            <a:ext cx="5633687" cy="3475327"/>
          </a:xfrm>
          <a:prstGeom prst="rect">
            <a:avLst/>
          </a:prstGeom>
        </p:spPr>
      </p:pic>
      <p:sp>
        <p:nvSpPr>
          <p:cNvPr id="8" name="TextBox 7">
            <a:extLst>
              <a:ext uri="{FF2B5EF4-FFF2-40B4-BE49-F238E27FC236}">
                <a16:creationId xmlns:a16="http://schemas.microsoft.com/office/drawing/2014/main" id="{AC3DE298-E589-0BC7-00A9-22593B81E0E2}"/>
              </a:ext>
            </a:extLst>
          </p:cNvPr>
          <p:cNvSpPr txBox="1"/>
          <p:nvPr/>
        </p:nvSpPr>
        <p:spPr>
          <a:xfrm>
            <a:off x="2634343" y="1942718"/>
            <a:ext cx="914400" cy="369332"/>
          </a:xfrm>
          <a:prstGeom prst="rect">
            <a:avLst/>
          </a:prstGeom>
          <a:noFill/>
        </p:spPr>
        <p:txBody>
          <a:bodyPr wrap="square">
            <a:spAutoFit/>
          </a:bodyPr>
          <a:lstStyle/>
          <a:p>
            <a:r>
              <a:rPr lang="en-US" b="0" i="0">
                <a:solidFill>
                  <a:srgbClr val="000000"/>
                </a:solidFill>
                <a:effectLst/>
                <a:latin typeface="DejaVu Sans" panose="020B0603030804020204" pitchFamily="34" charset="0"/>
              </a:rPr>
              <a:t>3211</a:t>
            </a:r>
            <a:endParaRPr lang="en-US"/>
          </a:p>
        </p:txBody>
      </p:sp>
      <p:pic>
        <p:nvPicPr>
          <p:cNvPr id="9" name="Picture 8">
            <a:extLst>
              <a:ext uri="{FF2B5EF4-FFF2-40B4-BE49-F238E27FC236}">
                <a16:creationId xmlns:a16="http://schemas.microsoft.com/office/drawing/2014/main" id="{8409BBD4-32DD-6076-15ED-0F78E185EB7E}"/>
              </a:ext>
            </a:extLst>
          </p:cNvPr>
          <p:cNvPicPr>
            <a:picLocks noChangeAspect="1"/>
          </p:cNvPicPr>
          <p:nvPr/>
        </p:nvPicPr>
        <p:blipFill>
          <a:blip r:embed="rId3"/>
          <a:stretch>
            <a:fillRect/>
          </a:stretch>
        </p:blipFill>
        <p:spPr>
          <a:xfrm>
            <a:off x="6284595" y="2542309"/>
            <a:ext cx="5069205" cy="3127107"/>
          </a:xfrm>
          <a:prstGeom prst="rect">
            <a:avLst/>
          </a:prstGeom>
        </p:spPr>
      </p:pic>
      <p:sp>
        <p:nvSpPr>
          <p:cNvPr id="10" name="TextBox 9">
            <a:extLst>
              <a:ext uri="{FF2B5EF4-FFF2-40B4-BE49-F238E27FC236}">
                <a16:creationId xmlns:a16="http://schemas.microsoft.com/office/drawing/2014/main" id="{ED2B6F6E-44D7-6F51-8E9C-28FEB3067CF7}"/>
              </a:ext>
            </a:extLst>
          </p:cNvPr>
          <p:cNvSpPr txBox="1"/>
          <p:nvPr/>
        </p:nvSpPr>
        <p:spPr>
          <a:xfrm>
            <a:off x="8105039" y="1942718"/>
            <a:ext cx="1909818" cy="369332"/>
          </a:xfrm>
          <a:prstGeom prst="rect">
            <a:avLst/>
          </a:prstGeom>
          <a:noFill/>
        </p:spPr>
        <p:txBody>
          <a:bodyPr wrap="none" rtlCol="0">
            <a:spAutoFit/>
          </a:bodyPr>
          <a:lstStyle/>
          <a:p>
            <a:r>
              <a:rPr lang="en-US"/>
              <a:t>Top 10 Clonotypes</a:t>
            </a:r>
          </a:p>
        </p:txBody>
      </p:sp>
    </p:spTree>
    <p:extLst>
      <p:ext uri="{BB962C8B-B14F-4D97-AF65-F5344CB8AC3E}">
        <p14:creationId xmlns:p14="http://schemas.microsoft.com/office/powerpoint/2010/main" val="2504800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115A7-306B-B1EF-782F-AE2B44A831D2}"/>
              </a:ext>
            </a:extLst>
          </p:cNvPr>
          <p:cNvSpPr>
            <a:spLocks noGrp="1"/>
          </p:cNvSpPr>
          <p:nvPr>
            <p:ph type="title"/>
          </p:nvPr>
        </p:nvSpPr>
        <p:spPr/>
        <p:txBody>
          <a:bodyPr>
            <a:normAutofit/>
          </a:bodyPr>
          <a:lstStyle/>
          <a:p>
            <a:r>
              <a:rPr lang="en-US" sz="4000" b="1"/>
              <a:t>Version 1 - Issues + Current Limitations </a:t>
            </a:r>
          </a:p>
        </p:txBody>
      </p:sp>
      <p:sp>
        <p:nvSpPr>
          <p:cNvPr id="3" name="Content Placeholder 2">
            <a:extLst>
              <a:ext uri="{FF2B5EF4-FFF2-40B4-BE49-F238E27FC236}">
                <a16:creationId xmlns:a16="http://schemas.microsoft.com/office/drawing/2014/main" id="{65AAE362-5D42-8A0B-E404-7988DA27E7D1}"/>
              </a:ext>
            </a:extLst>
          </p:cNvPr>
          <p:cNvSpPr>
            <a:spLocks noGrp="1"/>
          </p:cNvSpPr>
          <p:nvPr>
            <p:ph idx="1"/>
          </p:nvPr>
        </p:nvSpPr>
        <p:spPr>
          <a:xfrm>
            <a:off x="838200" y="1584465"/>
            <a:ext cx="10515600" cy="4351338"/>
          </a:xfrm>
        </p:spPr>
        <p:txBody>
          <a:bodyPr/>
          <a:lstStyle/>
          <a:p>
            <a:r>
              <a:rPr lang="en-US"/>
              <a:t>Resource Intensive</a:t>
            </a:r>
          </a:p>
          <a:p>
            <a:pPr lvl="1"/>
            <a:r>
              <a:rPr lang="en-US"/>
              <a:t>Building the tree</a:t>
            </a:r>
          </a:p>
          <a:p>
            <a:pPr lvl="2"/>
            <a:r>
              <a:rPr lang="en-US"/>
              <a:t>60gb of ram for 7000 sequences </a:t>
            </a:r>
          </a:p>
          <a:p>
            <a:pPr lvl="2"/>
            <a:r>
              <a:rPr lang="en-US"/>
              <a:t>10 cpu cores</a:t>
            </a:r>
          </a:p>
          <a:p>
            <a:pPr lvl="2"/>
            <a:r>
              <a:rPr lang="en-US"/>
              <a:t>20 hours – per run (each change)</a:t>
            </a:r>
          </a:p>
          <a:p>
            <a:pPr lvl="1"/>
            <a:r>
              <a:rPr lang="en-US"/>
              <a:t>Generating the UMAP and running DBScan</a:t>
            </a:r>
          </a:p>
          <a:p>
            <a:pPr lvl="2"/>
            <a:r>
              <a:rPr lang="en-US"/>
              <a:t>40gb of ram for 7000 sequences </a:t>
            </a:r>
          </a:p>
          <a:p>
            <a:pPr lvl="2"/>
            <a:r>
              <a:rPr lang="en-US"/>
              <a:t>8 cpu cores</a:t>
            </a:r>
          </a:p>
          <a:p>
            <a:r>
              <a:rPr lang="en-US"/>
              <a:t>Interpretability </a:t>
            </a:r>
          </a:p>
          <a:p>
            <a:pPr lvl="1"/>
            <a:r>
              <a:rPr lang="en-US"/>
              <a:t>The tree can be hard to interpret due to its size</a:t>
            </a:r>
          </a:p>
          <a:p>
            <a:pPr marL="457200" lvl="1" indent="0">
              <a:buNone/>
            </a:pPr>
            <a:endParaRPr lang="en-US"/>
          </a:p>
          <a:p>
            <a:endParaRPr lang="en-US"/>
          </a:p>
        </p:txBody>
      </p:sp>
      <p:sp>
        <p:nvSpPr>
          <p:cNvPr id="4" name="Slide Number Placeholder 3">
            <a:extLst>
              <a:ext uri="{FF2B5EF4-FFF2-40B4-BE49-F238E27FC236}">
                <a16:creationId xmlns:a16="http://schemas.microsoft.com/office/drawing/2014/main" id="{D71DE0E0-6081-79E0-E05C-A2B23B869BFE}"/>
              </a:ext>
            </a:extLst>
          </p:cNvPr>
          <p:cNvSpPr>
            <a:spLocks noGrp="1"/>
          </p:cNvSpPr>
          <p:nvPr>
            <p:ph type="sldNum" sz="quarter" idx="12"/>
          </p:nvPr>
        </p:nvSpPr>
        <p:spPr/>
        <p:txBody>
          <a:bodyPr/>
          <a:lstStyle/>
          <a:p>
            <a:fld id="{300304D4-537D-C541-AD1A-DF490B19DE9E}" type="slidenum">
              <a:rPr lang="en-US" smtClean="0"/>
              <a:t>22</a:t>
            </a:fld>
            <a:endParaRPr lang="en-US"/>
          </a:p>
        </p:txBody>
      </p:sp>
    </p:spTree>
    <p:extLst>
      <p:ext uri="{BB962C8B-B14F-4D97-AF65-F5344CB8AC3E}">
        <p14:creationId xmlns:p14="http://schemas.microsoft.com/office/powerpoint/2010/main" val="3867622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420AAE-A1E3-CC20-C7FC-EF5B9DF2C770}"/>
              </a:ext>
            </a:extLst>
          </p:cNvPr>
          <p:cNvSpPr>
            <a:spLocks noGrp="1"/>
          </p:cNvSpPr>
          <p:nvPr>
            <p:ph type="sldNum" sz="quarter" idx="12"/>
          </p:nvPr>
        </p:nvSpPr>
        <p:spPr>
          <a:xfrm>
            <a:off x="8864600" y="6356350"/>
            <a:ext cx="2743200" cy="365125"/>
          </a:xfrm>
        </p:spPr>
        <p:txBody>
          <a:bodyPr>
            <a:normAutofit/>
          </a:bodyPr>
          <a:lstStyle/>
          <a:p>
            <a:pPr>
              <a:spcAft>
                <a:spcPts val="600"/>
              </a:spcAft>
            </a:pPr>
            <a:fld id="{300304D4-537D-C541-AD1A-DF490B19DE9E}" type="slidenum">
              <a:rPr lang="en-US">
                <a:solidFill>
                  <a:schemeClr val="tx1">
                    <a:lumMod val="75000"/>
                    <a:lumOff val="25000"/>
                  </a:schemeClr>
                </a:solidFill>
              </a:rPr>
              <a:pPr>
                <a:spcAft>
                  <a:spcPts val="600"/>
                </a:spcAft>
              </a:pPr>
              <a:t>23</a:t>
            </a:fld>
            <a:endParaRPr lang="en-US">
              <a:solidFill>
                <a:schemeClr val="tx1">
                  <a:lumMod val="75000"/>
                  <a:lumOff val="25000"/>
                </a:schemeClr>
              </a:solidFill>
            </a:endParaRPr>
          </a:p>
        </p:txBody>
      </p:sp>
      <p:pic>
        <p:nvPicPr>
          <p:cNvPr id="1032" name="Picture 8" descr="Bert and Ernie | HEY ERNIE, WANT SOME ICE CREAM? SHERBERT! | image tagged in sesame street,bert and ernie,puns,bad puns,funny,word play | made w/ Imgflip meme maker">
            <a:extLst>
              <a:ext uri="{FF2B5EF4-FFF2-40B4-BE49-F238E27FC236}">
                <a16:creationId xmlns:a16="http://schemas.microsoft.com/office/drawing/2014/main" id="{F38FC794-60A8-F828-D90C-BDDA2600CB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5318" y="353377"/>
            <a:ext cx="3138274" cy="61512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602B5B4-0F84-EA98-5367-3CC2742971AE}"/>
              </a:ext>
            </a:extLst>
          </p:cNvPr>
          <p:cNvSpPr txBox="1"/>
          <p:nvPr/>
        </p:nvSpPr>
        <p:spPr>
          <a:xfrm>
            <a:off x="127987" y="6538912"/>
            <a:ext cx="1535185" cy="215444"/>
          </a:xfrm>
          <a:prstGeom prst="rect">
            <a:avLst/>
          </a:prstGeom>
          <a:noFill/>
        </p:spPr>
        <p:txBody>
          <a:bodyPr wrap="square" rtlCol="0">
            <a:spAutoFit/>
          </a:bodyPr>
          <a:lstStyle/>
          <a:p>
            <a:r>
              <a:rPr lang="en-US" sz="800">
                <a:solidFill>
                  <a:schemeClr val="accent1"/>
                </a:solidFill>
              </a:rPr>
              <a:t>PBS</a:t>
            </a:r>
          </a:p>
        </p:txBody>
      </p:sp>
      <p:sp>
        <p:nvSpPr>
          <p:cNvPr id="10" name="Title 1">
            <a:extLst>
              <a:ext uri="{FF2B5EF4-FFF2-40B4-BE49-F238E27FC236}">
                <a16:creationId xmlns:a16="http://schemas.microsoft.com/office/drawing/2014/main" id="{E1749B85-BF96-3A13-1534-5E9C0EDF9007}"/>
              </a:ext>
            </a:extLst>
          </p:cNvPr>
          <p:cNvSpPr>
            <a:spLocks noGrp="1"/>
          </p:cNvSpPr>
          <p:nvPr>
            <p:ph type="title"/>
          </p:nvPr>
        </p:nvSpPr>
        <p:spPr>
          <a:xfrm>
            <a:off x="838200" y="365125"/>
            <a:ext cx="3020367" cy="1325563"/>
          </a:xfrm>
        </p:spPr>
        <p:txBody>
          <a:bodyPr>
            <a:normAutofit/>
          </a:bodyPr>
          <a:lstStyle/>
          <a:p>
            <a:r>
              <a:rPr lang="en-US" sz="4000" b="1"/>
              <a:t>Next Steps	</a:t>
            </a:r>
          </a:p>
        </p:txBody>
      </p:sp>
      <p:sp>
        <p:nvSpPr>
          <p:cNvPr id="11" name="Content Placeholder 2">
            <a:extLst>
              <a:ext uri="{FF2B5EF4-FFF2-40B4-BE49-F238E27FC236}">
                <a16:creationId xmlns:a16="http://schemas.microsoft.com/office/drawing/2014/main" id="{F4C1352E-C0BD-E164-FDA8-B1C354969896}"/>
              </a:ext>
            </a:extLst>
          </p:cNvPr>
          <p:cNvSpPr>
            <a:spLocks noGrp="1"/>
          </p:cNvSpPr>
          <p:nvPr>
            <p:ph idx="1"/>
          </p:nvPr>
        </p:nvSpPr>
        <p:spPr>
          <a:xfrm>
            <a:off x="838200" y="1825625"/>
            <a:ext cx="7049756" cy="4351338"/>
          </a:xfrm>
        </p:spPr>
        <p:txBody>
          <a:bodyPr>
            <a:normAutofit fontScale="92500" lnSpcReduction="10000"/>
          </a:bodyPr>
          <a:lstStyle/>
          <a:p>
            <a:r>
              <a:rPr lang="en-US"/>
              <a:t>Use more robust input sequences</a:t>
            </a:r>
          </a:p>
          <a:p>
            <a:r>
              <a:rPr lang="en-US"/>
              <a:t>Convert the script from CPU to GPU driven</a:t>
            </a:r>
          </a:p>
          <a:p>
            <a:pPr lvl="1"/>
            <a:r>
              <a:rPr lang="en-US"/>
              <a:t>Right now, the code only uses CPU’s due to ease of testing</a:t>
            </a:r>
          </a:p>
          <a:p>
            <a:r>
              <a:rPr lang="en-US"/>
              <a:t>DNA trained language model</a:t>
            </a:r>
          </a:p>
          <a:p>
            <a:r>
              <a:rPr lang="en-US"/>
              <a:t>Incorporate </a:t>
            </a:r>
          </a:p>
          <a:p>
            <a:pPr lvl="1"/>
            <a:r>
              <a:rPr lang="en-US"/>
              <a:t>the Heavy and Light chain </a:t>
            </a:r>
          </a:p>
          <a:p>
            <a:pPr lvl="1"/>
            <a:r>
              <a:rPr lang="en-US"/>
              <a:t>Sequence Length</a:t>
            </a:r>
          </a:p>
          <a:p>
            <a:pPr lvl="1"/>
            <a:r>
              <a:rPr lang="en-US"/>
              <a:t>The specific gene name</a:t>
            </a:r>
          </a:p>
          <a:p>
            <a:pPr lvl="1"/>
            <a:r>
              <a:rPr lang="en-US"/>
              <a:t>Complementary determining region 3 on the heavy chain (CDR-H3)  </a:t>
            </a:r>
          </a:p>
          <a:p>
            <a:pPr lvl="1"/>
            <a:r>
              <a:rPr lang="en-US"/>
              <a:t>Charge</a:t>
            </a:r>
          </a:p>
          <a:p>
            <a:endParaRPr lang="en-US"/>
          </a:p>
        </p:txBody>
      </p:sp>
    </p:spTree>
    <p:extLst>
      <p:ext uri="{BB962C8B-B14F-4D97-AF65-F5344CB8AC3E}">
        <p14:creationId xmlns:p14="http://schemas.microsoft.com/office/powerpoint/2010/main" val="138232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F3F83AC8-B60A-FD68-B72F-5ED1DDAF99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627" b="16373"/>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D2A2B-C4EA-012F-2AFA-DA6FC0126385}"/>
              </a:ext>
            </a:extLst>
          </p:cNvPr>
          <p:cNvSpPr>
            <a:spLocks noGrp="1"/>
          </p:cNvSpPr>
          <p:nvPr>
            <p:ph type="title"/>
          </p:nvPr>
        </p:nvSpPr>
        <p:spPr>
          <a:xfrm>
            <a:off x="1063752" y="882141"/>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Thank you</a:t>
            </a:r>
          </a:p>
        </p:txBody>
      </p:sp>
      <p:sp>
        <p:nvSpPr>
          <p:cNvPr id="4" name="Slide Number Placeholder 3">
            <a:extLst>
              <a:ext uri="{FF2B5EF4-FFF2-40B4-BE49-F238E27FC236}">
                <a16:creationId xmlns:a16="http://schemas.microsoft.com/office/drawing/2014/main" id="{8F971DE4-0EE7-F7C8-160C-00311E02E8E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300304D4-537D-C541-AD1A-DF490B19DE9E}" type="slidenum">
              <a:rPr lang="en-US">
                <a:solidFill>
                  <a:srgbClr val="FFFFFF"/>
                </a:solidFill>
                <a:latin typeface="Calibri" panose="020F0502020204030204"/>
              </a:rPr>
              <a:pPr>
                <a:spcAft>
                  <a:spcPts val="600"/>
                </a:spcAft>
                <a:defRPr/>
              </a:pPr>
              <a:t>24</a:t>
            </a:fld>
            <a:endParaRPr lang="en-US">
              <a:solidFill>
                <a:srgbClr val="FFFFFF"/>
              </a:solidFill>
              <a:latin typeface="Calibri" panose="020F0502020204030204"/>
            </a:endParaRPr>
          </a:p>
        </p:txBody>
      </p:sp>
    </p:spTree>
    <p:extLst>
      <p:ext uri="{BB962C8B-B14F-4D97-AF65-F5344CB8AC3E}">
        <p14:creationId xmlns:p14="http://schemas.microsoft.com/office/powerpoint/2010/main" val="2647134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D687C3A-199F-C959-287E-922A50D5ED57}"/>
              </a:ext>
            </a:extLst>
          </p:cNvPr>
          <p:cNvSpPr>
            <a:spLocks noGrp="1"/>
          </p:cNvSpPr>
          <p:nvPr>
            <p:ph type="title"/>
          </p:nvPr>
        </p:nvSpPr>
        <p:spPr/>
        <p:txBody>
          <a:bodyPr>
            <a:normAutofit/>
          </a:bodyPr>
          <a:lstStyle/>
          <a:p>
            <a:r>
              <a:rPr lang="en-US" sz="4000" b="1"/>
              <a:t>Current vs New Approach</a:t>
            </a:r>
          </a:p>
        </p:txBody>
      </p:sp>
      <p:sp>
        <p:nvSpPr>
          <p:cNvPr id="12" name="Content Placeholder 11">
            <a:extLst>
              <a:ext uri="{FF2B5EF4-FFF2-40B4-BE49-F238E27FC236}">
                <a16:creationId xmlns:a16="http://schemas.microsoft.com/office/drawing/2014/main" id="{6D4F3A71-A4CF-B419-D2FA-E5CA373BB8EB}"/>
              </a:ext>
            </a:extLst>
          </p:cNvPr>
          <p:cNvSpPr>
            <a:spLocks noGrp="1"/>
          </p:cNvSpPr>
          <p:nvPr>
            <p:ph idx="1"/>
          </p:nvPr>
        </p:nvSpPr>
        <p:spPr/>
        <p:txBody>
          <a:bodyPr anchor="ctr">
            <a:normAutofit/>
          </a:bodyPr>
          <a:lstStyle/>
          <a:p>
            <a:endParaRPr lang="en-US" sz="1400"/>
          </a:p>
          <a:p>
            <a:pPr lvl="1"/>
            <a:endParaRPr lang="en-US" sz="1400"/>
          </a:p>
          <a:p>
            <a:pPr lvl="1"/>
            <a:endParaRPr lang="en-US" sz="1400"/>
          </a:p>
        </p:txBody>
      </p:sp>
      <p:pic>
        <p:nvPicPr>
          <p:cNvPr id="8" name="Content Placeholder 7" descr="A screenshot of a computer&#10;&#10;Description automatically generated with low confidence">
            <a:extLst>
              <a:ext uri="{FF2B5EF4-FFF2-40B4-BE49-F238E27FC236}">
                <a16:creationId xmlns:a16="http://schemas.microsoft.com/office/drawing/2014/main" id="{D05B6E15-BE5B-A177-0BA4-D988F778D0D6}"/>
              </a:ext>
            </a:extLst>
          </p:cNvPr>
          <p:cNvPicPr>
            <a:picLocks noChangeAspect="1"/>
          </p:cNvPicPr>
          <p:nvPr/>
        </p:nvPicPr>
        <p:blipFill>
          <a:blip r:embed="rId2"/>
          <a:stretch>
            <a:fillRect/>
          </a:stretch>
        </p:blipFill>
        <p:spPr>
          <a:xfrm>
            <a:off x="429768" y="2117682"/>
            <a:ext cx="6702552" cy="3719915"/>
          </a:xfrm>
          <a:prstGeom prst="rect">
            <a:avLst/>
          </a:prstGeom>
        </p:spPr>
      </p:pic>
      <p:sp>
        <p:nvSpPr>
          <p:cNvPr id="11" name="TextBox 10">
            <a:extLst>
              <a:ext uri="{FF2B5EF4-FFF2-40B4-BE49-F238E27FC236}">
                <a16:creationId xmlns:a16="http://schemas.microsoft.com/office/drawing/2014/main" id="{39F3FA72-2FD0-73F3-B152-0B263D6380B3}"/>
              </a:ext>
            </a:extLst>
          </p:cNvPr>
          <p:cNvSpPr txBox="1"/>
          <p:nvPr/>
        </p:nvSpPr>
        <p:spPr>
          <a:xfrm>
            <a:off x="7399090" y="2089340"/>
            <a:ext cx="4295163" cy="3970318"/>
          </a:xfrm>
          <a:prstGeom prst="rect">
            <a:avLst/>
          </a:prstGeom>
          <a:noFill/>
        </p:spPr>
        <p:txBody>
          <a:bodyPr wrap="square">
            <a:spAutoFit/>
          </a:bodyPr>
          <a:lstStyle/>
          <a:p>
            <a:r>
              <a:rPr lang="en-US" sz="1400" b="1"/>
              <a:t>Current Methods: </a:t>
            </a:r>
            <a:r>
              <a:rPr lang="en-US" sz="1400"/>
              <a:t>MLE, Heuristic, Hierarchical Clustering</a:t>
            </a:r>
          </a:p>
          <a:p>
            <a:pPr marL="742950" lvl="1" indent="-285750">
              <a:buFont typeface="Courier New" panose="02070309020205020404" pitchFamily="49" charset="0"/>
              <a:buChar char="o"/>
            </a:pPr>
            <a:r>
              <a:rPr lang="en-US" sz="1400"/>
              <a:t>Drawbacks: </a:t>
            </a:r>
          </a:p>
          <a:p>
            <a:pPr marL="1200150" lvl="2" indent="-285750">
              <a:buFont typeface="Arial" panose="020B0604020202020204" pitchFamily="34" charset="0"/>
              <a:buChar char="•"/>
            </a:pPr>
            <a:r>
              <a:rPr lang="en-US" sz="1400"/>
              <a:t>Inflexible</a:t>
            </a:r>
          </a:p>
          <a:p>
            <a:pPr marL="1200150" lvl="2" indent="-285750">
              <a:buFont typeface="Arial" panose="020B0604020202020204" pitchFamily="34" charset="0"/>
              <a:buChar char="•"/>
            </a:pPr>
            <a:r>
              <a:rPr lang="en-US" sz="1400"/>
              <a:t>Can’t consider multiple types of data</a:t>
            </a:r>
          </a:p>
          <a:p>
            <a:pPr marL="1200150" lvl="2" indent="-285750">
              <a:buFont typeface="Arial" panose="020B0604020202020204" pitchFamily="34" charset="0"/>
              <a:buChar char="•"/>
            </a:pPr>
            <a:r>
              <a:rPr lang="en-US" sz="1400"/>
              <a:t>Doesn’t scale</a:t>
            </a:r>
          </a:p>
          <a:p>
            <a:pPr marL="1200150" lvl="2" indent="-285750">
              <a:buFont typeface="Arial" panose="020B0604020202020204" pitchFamily="34" charset="0"/>
              <a:buChar char="•"/>
            </a:pPr>
            <a:r>
              <a:rPr lang="en-US" sz="1400"/>
              <a:t>No pre-train ability</a:t>
            </a:r>
          </a:p>
          <a:p>
            <a:pPr marL="742950" lvl="1" indent="-285750">
              <a:buFont typeface="Courier New" panose="02070309020205020404" pitchFamily="49" charset="0"/>
              <a:buChar char="o"/>
            </a:pPr>
            <a:r>
              <a:rPr lang="en-US" sz="1400"/>
              <a:t>Advantages:</a:t>
            </a:r>
          </a:p>
          <a:p>
            <a:pPr marL="1200150" lvl="2" indent="-285750">
              <a:buFont typeface="Arial" panose="020B0604020202020204" pitchFamily="34" charset="0"/>
              <a:buChar char="•"/>
            </a:pPr>
            <a:r>
              <a:rPr lang="en-US" sz="1400"/>
              <a:t>Speed</a:t>
            </a:r>
          </a:p>
          <a:p>
            <a:pPr marL="1200150" lvl="2" indent="-285750">
              <a:buFont typeface="Arial" panose="020B0604020202020204" pitchFamily="34" charset="0"/>
              <a:buChar char="•"/>
            </a:pPr>
            <a:r>
              <a:rPr lang="en-US" sz="1400"/>
              <a:t>Ease of Interpretability </a:t>
            </a:r>
          </a:p>
          <a:p>
            <a:pPr lvl="2"/>
            <a:endParaRPr lang="en-US" sz="1200"/>
          </a:p>
          <a:p>
            <a:r>
              <a:rPr lang="en-US" sz="1400" b="1"/>
              <a:t>New Approach: </a:t>
            </a:r>
            <a:r>
              <a:rPr lang="en-US" sz="1400"/>
              <a:t>Neural Network (Transformers)</a:t>
            </a:r>
          </a:p>
          <a:p>
            <a:pPr marL="742950" lvl="1" indent="-285750">
              <a:buFont typeface="Courier New" panose="02070309020205020404" pitchFamily="49" charset="0"/>
              <a:buChar char="o"/>
            </a:pPr>
            <a:r>
              <a:rPr lang="en-US" sz="1400"/>
              <a:t>Drawbacks:</a:t>
            </a:r>
          </a:p>
          <a:p>
            <a:pPr marL="1200150" lvl="2" indent="-285750">
              <a:buFont typeface="Arial" panose="020B0604020202020204" pitchFamily="34" charset="0"/>
              <a:buChar char="•"/>
            </a:pPr>
            <a:r>
              <a:rPr lang="en-US" sz="1400"/>
              <a:t>Time consuming to train and configure</a:t>
            </a:r>
          </a:p>
          <a:p>
            <a:pPr marL="742950" lvl="1" indent="-285750">
              <a:buFont typeface="Courier New" panose="02070309020205020404" pitchFamily="49" charset="0"/>
              <a:buChar char="o"/>
            </a:pPr>
            <a:r>
              <a:rPr lang="en-US" sz="1400"/>
              <a:t>Advantages:</a:t>
            </a:r>
          </a:p>
          <a:p>
            <a:pPr marL="1200150" lvl="2" indent="-285750">
              <a:buFont typeface="Arial" panose="020B0604020202020204" pitchFamily="34" charset="0"/>
              <a:buChar char="•"/>
            </a:pPr>
            <a:r>
              <a:rPr lang="en-US" sz="1400"/>
              <a:t>Flexibility in types of input</a:t>
            </a:r>
          </a:p>
          <a:p>
            <a:pPr marL="1200150" lvl="2" indent="-285750">
              <a:buFont typeface="Arial" panose="020B0604020202020204" pitchFamily="34" charset="0"/>
              <a:buChar char="•"/>
            </a:pPr>
            <a:r>
              <a:rPr lang="en-US" sz="1400"/>
              <a:t>Can be pre-trained on large datasets</a:t>
            </a:r>
          </a:p>
          <a:p>
            <a:pPr marL="1200150" lvl="2" indent="-285750">
              <a:buFont typeface="Arial" panose="020B0604020202020204" pitchFamily="34" charset="0"/>
              <a:buChar char="•"/>
            </a:pPr>
            <a:r>
              <a:rPr lang="en-US" sz="1400"/>
              <a:t>Scales</a:t>
            </a:r>
          </a:p>
          <a:p>
            <a:endParaRPr lang="en-US" sz="1400"/>
          </a:p>
        </p:txBody>
      </p:sp>
    </p:spTree>
    <p:extLst>
      <p:ext uri="{BB962C8B-B14F-4D97-AF65-F5344CB8AC3E}">
        <p14:creationId xmlns:p14="http://schemas.microsoft.com/office/powerpoint/2010/main" val="749997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D9F40-270D-A983-A88C-8B045EC2C1D7}"/>
              </a:ext>
            </a:extLst>
          </p:cNvPr>
          <p:cNvSpPr>
            <a:spLocks noGrp="1"/>
          </p:cNvSpPr>
          <p:nvPr>
            <p:ph type="title"/>
          </p:nvPr>
        </p:nvSpPr>
        <p:spPr/>
        <p:txBody>
          <a:bodyPr>
            <a:normAutofit/>
          </a:bodyPr>
          <a:lstStyle/>
          <a:p>
            <a:r>
              <a:rPr lang="en-US" sz="4000" b="1"/>
              <a:t>Artificial Neural Network</a:t>
            </a:r>
          </a:p>
        </p:txBody>
      </p:sp>
      <p:sp>
        <p:nvSpPr>
          <p:cNvPr id="4" name="object 3">
            <a:extLst>
              <a:ext uri="{FF2B5EF4-FFF2-40B4-BE49-F238E27FC236}">
                <a16:creationId xmlns:a16="http://schemas.microsoft.com/office/drawing/2014/main" id="{125BE654-F9F2-806E-3067-89F41B53CAA9}"/>
              </a:ext>
            </a:extLst>
          </p:cNvPr>
          <p:cNvSpPr/>
          <p:nvPr/>
        </p:nvSpPr>
        <p:spPr>
          <a:xfrm>
            <a:off x="10501885" y="2312821"/>
            <a:ext cx="1333500" cy="3570731"/>
          </a:xfrm>
          <a:prstGeom prst="rect">
            <a:avLst/>
          </a:prstGeom>
          <a:blipFill>
            <a:blip r:embed="rId2" cstate="print"/>
            <a:stretch>
              <a:fillRect/>
            </a:stretch>
          </a:blipFill>
        </p:spPr>
        <p:txBody>
          <a:bodyPr wrap="square" lIns="0" tIns="0" rIns="0" bIns="0" rtlCol="0"/>
          <a:lstStyle/>
          <a:p>
            <a:endParaRPr/>
          </a:p>
        </p:txBody>
      </p:sp>
      <p:sp>
        <p:nvSpPr>
          <p:cNvPr id="5" name="object 4">
            <a:extLst>
              <a:ext uri="{FF2B5EF4-FFF2-40B4-BE49-F238E27FC236}">
                <a16:creationId xmlns:a16="http://schemas.microsoft.com/office/drawing/2014/main" id="{34C8D70C-DA69-1A41-71ED-705F34BAEF6F}"/>
              </a:ext>
            </a:extLst>
          </p:cNvPr>
          <p:cNvSpPr/>
          <p:nvPr/>
        </p:nvSpPr>
        <p:spPr>
          <a:xfrm>
            <a:off x="10501885" y="2312821"/>
            <a:ext cx="1333500" cy="3571240"/>
          </a:xfrm>
          <a:custGeom>
            <a:avLst/>
            <a:gdLst/>
            <a:ahLst/>
            <a:cxnLst/>
            <a:rect l="l" t="t" r="r" b="b"/>
            <a:pathLst>
              <a:path w="1333500" h="3571240">
                <a:moveTo>
                  <a:pt x="0" y="3570731"/>
                </a:moveTo>
                <a:lnTo>
                  <a:pt x="1333500" y="3570731"/>
                </a:lnTo>
                <a:lnTo>
                  <a:pt x="1333500" y="0"/>
                </a:lnTo>
                <a:lnTo>
                  <a:pt x="0" y="0"/>
                </a:lnTo>
                <a:lnTo>
                  <a:pt x="0" y="3570731"/>
                </a:lnTo>
                <a:close/>
              </a:path>
            </a:pathLst>
          </a:custGeom>
          <a:ln w="9144">
            <a:solidFill>
              <a:srgbClr val="538235"/>
            </a:solidFill>
            <a:prstDash val="dash"/>
          </a:ln>
        </p:spPr>
        <p:txBody>
          <a:bodyPr wrap="square" lIns="0" tIns="0" rIns="0" bIns="0" rtlCol="0"/>
          <a:lstStyle/>
          <a:p>
            <a:endParaRPr/>
          </a:p>
        </p:txBody>
      </p:sp>
      <p:sp>
        <p:nvSpPr>
          <p:cNvPr id="6" name="object 5">
            <a:extLst>
              <a:ext uri="{FF2B5EF4-FFF2-40B4-BE49-F238E27FC236}">
                <a16:creationId xmlns:a16="http://schemas.microsoft.com/office/drawing/2014/main" id="{06ED454C-7A82-54A7-5D82-8D59636C4CD8}"/>
              </a:ext>
            </a:extLst>
          </p:cNvPr>
          <p:cNvSpPr txBox="1"/>
          <p:nvPr/>
        </p:nvSpPr>
        <p:spPr>
          <a:xfrm>
            <a:off x="10582402" y="5593612"/>
            <a:ext cx="1174115" cy="254000"/>
          </a:xfrm>
          <a:prstGeom prst="rect">
            <a:avLst/>
          </a:prstGeom>
        </p:spPr>
        <p:txBody>
          <a:bodyPr vert="horz" wrap="square" lIns="0" tIns="0" rIns="0" bIns="0" rtlCol="0">
            <a:spAutoFit/>
          </a:bodyPr>
          <a:lstStyle/>
          <a:p>
            <a:pPr marL="12700">
              <a:lnSpc>
                <a:spcPct val="100000"/>
              </a:lnSpc>
            </a:pPr>
            <a:r>
              <a:rPr sz="1800" spc="-5">
                <a:latin typeface="Calibri"/>
                <a:cs typeface="Calibri"/>
              </a:rPr>
              <a:t>Outpu</a:t>
            </a:r>
            <a:r>
              <a:rPr sz="1800">
                <a:latin typeface="Calibri"/>
                <a:cs typeface="Calibri"/>
              </a:rPr>
              <a:t>t</a:t>
            </a:r>
            <a:r>
              <a:rPr sz="1800" spc="10">
                <a:latin typeface="Calibri"/>
                <a:cs typeface="Calibri"/>
              </a:rPr>
              <a:t> </a:t>
            </a:r>
            <a:r>
              <a:rPr sz="1800" spc="-5">
                <a:latin typeface="Calibri"/>
                <a:cs typeface="Calibri"/>
              </a:rPr>
              <a:t>D</a:t>
            </a:r>
            <a:r>
              <a:rPr sz="1800" spc="-15">
                <a:latin typeface="Calibri"/>
                <a:cs typeface="Calibri"/>
              </a:rPr>
              <a:t>a</a:t>
            </a:r>
            <a:r>
              <a:rPr sz="1800" spc="-40">
                <a:latin typeface="Calibri"/>
                <a:cs typeface="Calibri"/>
              </a:rPr>
              <a:t>t</a:t>
            </a:r>
            <a:r>
              <a:rPr sz="1800">
                <a:latin typeface="Calibri"/>
                <a:cs typeface="Calibri"/>
              </a:rPr>
              <a:t>a</a:t>
            </a:r>
          </a:p>
        </p:txBody>
      </p:sp>
      <p:sp>
        <p:nvSpPr>
          <p:cNvPr id="7" name="object 6">
            <a:extLst>
              <a:ext uri="{FF2B5EF4-FFF2-40B4-BE49-F238E27FC236}">
                <a16:creationId xmlns:a16="http://schemas.microsoft.com/office/drawing/2014/main" id="{F4527BD3-F6A2-D07E-341A-CB01E3AA2DED}"/>
              </a:ext>
            </a:extLst>
          </p:cNvPr>
          <p:cNvSpPr/>
          <p:nvPr/>
        </p:nvSpPr>
        <p:spPr>
          <a:xfrm>
            <a:off x="8205216" y="2312821"/>
            <a:ext cx="1469136" cy="3570731"/>
          </a:xfrm>
          <a:prstGeom prst="rect">
            <a:avLst/>
          </a:prstGeom>
          <a:blipFill>
            <a:blip r:embed="rId3" cstate="print"/>
            <a:stretch>
              <a:fillRect/>
            </a:stretch>
          </a:blipFill>
        </p:spPr>
        <p:txBody>
          <a:bodyPr wrap="square" lIns="0" tIns="0" rIns="0" bIns="0" rtlCol="0"/>
          <a:lstStyle/>
          <a:p>
            <a:endParaRPr/>
          </a:p>
        </p:txBody>
      </p:sp>
      <p:sp>
        <p:nvSpPr>
          <p:cNvPr id="8" name="object 7">
            <a:extLst>
              <a:ext uri="{FF2B5EF4-FFF2-40B4-BE49-F238E27FC236}">
                <a16:creationId xmlns:a16="http://schemas.microsoft.com/office/drawing/2014/main" id="{3207FDD1-8B62-DE26-2C0B-8706B3B4007A}"/>
              </a:ext>
            </a:extLst>
          </p:cNvPr>
          <p:cNvSpPr/>
          <p:nvPr/>
        </p:nvSpPr>
        <p:spPr>
          <a:xfrm>
            <a:off x="8205216" y="2312821"/>
            <a:ext cx="1469390" cy="3571240"/>
          </a:xfrm>
          <a:custGeom>
            <a:avLst/>
            <a:gdLst/>
            <a:ahLst/>
            <a:cxnLst/>
            <a:rect l="l" t="t" r="r" b="b"/>
            <a:pathLst>
              <a:path w="1469390" h="3571240">
                <a:moveTo>
                  <a:pt x="0" y="3570731"/>
                </a:moveTo>
                <a:lnTo>
                  <a:pt x="1469136" y="3570731"/>
                </a:lnTo>
                <a:lnTo>
                  <a:pt x="1469136" y="0"/>
                </a:lnTo>
                <a:lnTo>
                  <a:pt x="0" y="0"/>
                </a:lnTo>
                <a:lnTo>
                  <a:pt x="0" y="3570731"/>
                </a:lnTo>
                <a:close/>
              </a:path>
            </a:pathLst>
          </a:custGeom>
          <a:ln w="9144">
            <a:solidFill>
              <a:srgbClr val="538235"/>
            </a:solidFill>
            <a:prstDash val="dash"/>
          </a:ln>
        </p:spPr>
        <p:txBody>
          <a:bodyPr wrap="square" lIns="0" tIns="0" rIns="0" bIns="0" rtlCol="0"/>
          <a:lstStyle/>
          <a:p>
            <a:endParaRPr/>
          </a:p>
        </p:txBody>
      </p:sp>
      <p:sp>
        <p:nvSpPr>
          <p:cNvPr id="9" name="object 8">
            <a:extLst>
              <a:ext uri="{FF2B5EF4-FFF2-40B4-BE49-F238E27FC236}">
                <a16:creationId xmlns:a16="http://schemas.microsoft.com/office/drawing/2014/main" id="{352D6D73-B928-2B74-CD8C-89FC88A7AD47}"/>
              </a:ext>
            </a:extLst>
          </p:cNvPr>
          <p:cNvSpPr txBox="1"/>
          <p:nvPr/>
        </p:nvSpPr>
        <p:spPr>
          <a:xfrm>
            <a:off x="8322057" y="5319038"/>
            <a:ext cx="1238885" cy="528955"/>
          </a:xfrm>
          <a:prstGeom prst="rect">
            <a:avLst/>
          </a:prstGeom>
        </p:spPr>
        <p:txBody>
          <a:bodyPr vert="horz" wrap="square" lIns="0" tIns="0" rIns="0" bIns="0" rtlCol="0">
            <a:spAutoFit/>
          </a:bodyPr>
          <a:lstStyle/>
          <a:p>
            <a:pPr marL="163195" marR="5080" indent="-151130">
              <a:lnSpc>
                <a:spcPct val="100000"/>
              </a:lnSpc>
            </a:pPr>
            <a:r>
              <a:rPr sz="1800" spc="-5">
                <a:latin typeface="Calibri"/>
                <a:cs typeface="Calibri"/>
              </a:rPr>
              <a:t>Outpu</a:t>
            </a:r>
            <a:r>
              <a:rPr sz="1800">
                <a:latin typeface="Calibri"/>
                <a:cs typeface="Calibri"/>
              </a:rPr>
              <a:t>t</a:t>
            </a:r>
            <a:r>
              <a:rPr sz="1800" spc="10">
                <a:latin typeface="Calibri"/>
                <a:cs typeface="Calibri"/>
              </a:rPr>
              <a:t> </a:t>
            </a:r>
            <a:r>
              <a:rPr sz="1800" spc="-5">
                <a:latin typeface="Calibri"/>
                <a:cs typeface="Calibri"/>
              </a:rPr>
              <a:t>L</a:t>
            </a:r>
            <a:r>
              <a:rPr sz="1800" spc="-35">
                <a:latin typeface="Calibri"/>
                <a:cs typeface="Calibri"/>
              </a:rPr>
              <a:t>ay</a:t>
            </a:r>
            <a:r>
              <a:rPr sz="1800" spc="-10">
                <a:latin typeface="Calibri"/>
                <a:cs typeface="Calibri"/>
              </a:rPr>
              <a:t>er</a:t>
            </a:r>
            <a:r>
              <a:rPr sz="1800" spc="-5">
                <a:latin typeface="Calibri"/>
                <a:cs typeface="Calibri"/>
              </a:rPr>
              <a:t> (L</a:t>
            </a:r>
            <a:r>
              <a:rPr sz="1800" spc="-40">
                <a:latin typeface="Calibri"/>
                <a:cs typeface="Calibri"/>
              </a:rPr>
              <a:t>a</a:t>
            </a:r>
            <a:r>
              <a:rPr sz="1800" spc="-35">
                <a:latin typeface="Calibri"/>
                <a:cs typeface="Calibri"/>
              </a:rPr>
              <a:t>y</a:t>
            </a:r>
            <a:r>
              <a:rPr sz="1800" spc="-10">
                <a:latin typeface="Calibri"/>
                <a:cs typeface="Calibri"/>
              </a:rPr>
              <a:t>er</a:t>
            </a:r>
            <a:r>
              <a:rPr sz="1800" spc="20">
                <a:latin typeface="Calibri"/>
                <a:cs typeface="Calibri"/>
              </a:rPr>
              <a:t> </a:t>
            </a:r>
            <a:r>
              <a:rPr sz="1800">
                <a:latin typeface="Calibri"/>
                <a:cs typeface="Calibri"/>
              </a:rPr>
              <a:t>3?)</a:t>
            </a:r>
          </a:p>
        </p:txBody>
      </p:sp>
      <p:sp>
        <p:nvSpPr>
          <p:cNvPr id="10" name="object 9">
            <a:extLst>
              <a:ext uri="{FF2B5EF4-FFF2-40B4-BE49-F238E27FC236}">
                <a16:creationId xmlns:a16="http://schemas.microsoft.com/office/drawing/2014/main" id="{F380A4C7-EF0B-41D0-7E2A-314C11D249BE}"/>
              </a:ext>
            </a:extLst>
          </p:cNvPr>
          <p:cNvSpPr/>
          <p:nvPr/>
        </p:nvSpPr>
        <p:spPr>
          <a:xfrm>
            <a:off x="2606040" y="2294533"/>
            <a:ext cx="1469136" cy="3570732"/>
          </a:xfrm>
          <a:prstGeom prst="rect">
            <a:avLst/>
          </a:prstGeom>
          <a:blipFill>
            <a:blip r:embed="rId4" cstate="print"/>
            <a:stretch>
              <a:fillRect/>
            </a:stretch>
          </a:blipFill>
        </p:spPr>
        <p:txBody>
          <a:bodyPr wrap="square" lIns="0" tIns="0" rIns="0" bIns="0" rtlCol="0"/>
          <a:lstStyle/>
          <a:p>
            <a:endParaRPr/>
          </a:p>
        </p:txBody>
      </p:sp>
      <p:sp>
        <p:nvSpPr>
          <p:cNvPr id="11" name="object 10">
            <a:extLst>
              <a:ext uri="{FF2B5EF4-FFF2-40B4-BE49-F238E27FC236}">
                <a16:creationId xmlns:a16="http://schemas.microsoft.com/office/drawing/2014/main" id="{98503EC9-0DB6-34C5-0407-D31CC2FEF63F}"/>
              </a:ext>
            </a:extLst>
          </p:cNvPr>
          <p:cNvSpPr/>
          <p:nvPr/>
        </p:nvSpPr>
        <p:spPr>
          <a:xfrm>
            <a:off x="2606040" y="2294533"/>
            <a:ext cx="1469390" cy="3571240"/>
          </a:xfrm>
          <a:custGeom>
            <a:avLst/>
            <a:gdLst/>
            <a:ahLst/>
            <a:cxnLst/>
            <a:rect l="l" t="t" r="r" b="b"/>
            <a:pathLst>
              <a:path w="1469389" h="3571240">
                <a:moveTo>
                  <a:pt x="0" y="3570732"/>
                </a:moveTo>
                <a:lnTo>
                  <a:pt x="1469136" y="3570732"/>
                </a:lnTo>
                <a:lnTo>
                  <a:pt x="1469136" y="0"/>
                </a:lnTo>
                <a:lnTo>
                  <a:pt x="0" y="0"/>
                </a:lnTo>
                <a:lnTo>
                  <a:pt x="0" y="3570732"/>
                </a:lnTo>
                <a:close/>
              </a:path>
            </a:pathLst>
          </a:custGeom>
          <a:ln w="9143">
            <a:solidFill>
              <a:srgbClr val="538235"/>
            </a:solidFill>
            <a:prstDash val="dash"/>
          </a:ln>
        </p:spPr>
        <p:txBody>
          <a:bodyPr wrap="square" lIns="0" tIns="0" rIns="0" bIns="0" rtlCol="0"/>
          <a:lstStyle/>
          <a:p>
            <a:endParaRPr/>
          </a:p>
        </p:txBody>
      </p:sp>
      <p:sp>
        <p:nvSpPr>
          <p:cNvPr id="12" name="object 11">
            <a:extLst>
              <a:ext uri="{FF2B5EF4-FFF2-40B4-BE49-F238E27FC236}">
                <a16:creationId xmlns:a16="http://schemas.microsoft.com/office/drawing/2014/main" id="{8E47C627-4242-A10F-2066-3ECB9557E411}"/>
              </a:ext>
            </a:extLst>
          </p:cNvPr>
          <p:cNvSpPr txBox="1"/>
          <p:nvPr/>
        </p:nvSpPr>
        <p:spPr>
          <a:xfrm>
            <a:off x="2806701" y="5301384"/>
            <a:ext cx="1067435" cy="528320"/>
          </a:xfrm>
          <a:prstGeom prst="rect">
            <a:avLst/>
          </a:prstGeom>
        </p:spPr>
        <p:txBody>
          <a:bodyPr vert="horz" wrap="square" lIns="0" tIns="0" rIns="0" bIns="0" rtlCol="0">
            <a:spAutoFit/>
          </a:bodyPr>
          <a:lstStyle/>
          <a:p>
            <a:pPr marL="78105" marR="5080" indent="-66040">
              <a:lnSpc>
                <a:spcPct val="100000"/>
              </a:lnSpc>
            </a:pPr>
            <a:r>
              <a:rPr sz="1800">
                <a:latin typeface="Calibri"/>
                <a:cs typeface="Calibri"/>
              </a:rPr>
              <a:t>In</a:t>
            </a:r>
            <a:r>
              <a:rPr sz="1800" spc="-5">
                <a:latin typeface="Calibri"/>
                <a:cs typeface="Calibri"/>
              </a:rPr>
              <a:t>p</a:t>
            </a:r>
            <a:r>
              <a:rPr sz="1800">
                <a:latin typeface="Calibri"/>
                <a:cs typeface="Calibri"/>
              </a:rPr>
              <a:t>u</a:t>
            </a:r>
            <a:r>
              <a:rPr sz="1800" spc="-10">
                <a:latin typeface="Calibri"/>
                <a:cs typeface="Calibri"/>
              </a:rPr>
              <a:t>t</a:t>
            </a:r>
            <a:r>
              <a:rPr sz="1800">
                <a:latin typeface="Calibri"/>
                <a:cs typeface="Calibri"/>
              </a:rPr>
              <a:t> </a:t>
            </a:r>
            <a:r>
              <a:rPr sz="1800" spc="-5">
                <a:latin typeface="Calibri"/>
                <a:cs typeface="Calibri"/>
              </a:rPr>
              <a:t>L</a:t>
            </a:r>
            <a:r>
              <a:rPr sz="1800" spc="-40">
                <a:latin typeface="Calibri"/>
                <a:cs typeface="Calibri"/>
              </a:rPr>
              <a:t>a</a:t>
            </a:r>
            <a:r>
              <a:rPr sz="1800" spc="-35">
                <a:latin typeface="Calibri"/>
                <a:cs typeface="Calibri"/>
              </a:rPr>
              <a:t>y</a:t>
            </a:r>
            <a:r>
              <a:rPr sz="1800" spc="-10">
                <a:latin typeface="Calibri"/>
                <a:cs typeface="Calibri"/>
              </a:rPr>
              <a:t>er</a:t>
            </a:r>
            <a:r>
              <a:rPr sz="1800" spc="-5">
                <a:latin typeface="Calibri"/>
                <a:cs typeface="Calibri"/>
              </a:rPr>
              <a:t> (L</a:t>
            </a:r>
            <a:r>
              <a:rPr sz="1800" spc="-40">
                <a:latin typeface="Calibri"/>
                <a:cs typeface="Calibri"/>
              </a:rPr>
              <a:t>a</a:t>
            </a:r>
            <a:r>
              <a:rPr sz="1800" spc="-35">
                <a:latin typeface="Calibri"/>
                <a:cs typeface="Calibri"/>
              </a:rPr>
              <a:t>y</a:t>
            </a:r>
            <a:r>
              <a:rPr sz="1800" spc="-10">
                <a:latin typeface="Calibri"/>
                <a:cs typeface="Calibri"/>
              </a:rPr>
              <a:t>er</a:t>
            </a:r>
            <a:r>
              <a:rPr sz="1800" spc="20">
                <a:latin typeface="Calibri"/>
                <a:cs typeface="Calibri"/>
              </a:rPr>
              <a:t> </a:t>
            </a:r>
            <a:r>
              <a:rPr sz="1800">
                <a:latin typeface="Calibri"/>
                <a:cs typeface="Calibri"/>
              </a:rPr>
              <a:t>1?)</a:t>
            </a:r>
          </a:p>
        </p:txBody>
      </p:sp>
      <p:sp>
        <p:nvSpPr>
          <p:cNvPr id="13" name="object 12">
            <a:extLst>
              <a:ext uri="{FF2B5EF4-FFF2-40B4-BE49-F238E27FC236}">
                <a16:creationId xmlns:a16="http://schemas.microsoft.com/office/drawing/2014/main" id="{559DD433-6157-4F48-FFBA-9B4E73C03478}"/>
              </a:ext>
            </a:extLst>
          </p:cNvPr>
          <p:cNvSpPr/>
          <p:nvPr/>
        </p:nvSpPr>
        <p:spPr>
          <a:xfrm>
            <a:off x="5408677" y="2312821"/>
            <a:ext cx="1469135" cy="3570731"/>
          </a:xfrm>
          <a:prstGeom prst="rect">
            <a:avLst/>
          </a:prstGeom>
          <a:blipFill>
            <a:blip r:embed="rId5" cstate="print"/>
            <a:stretch>
              <a:fillRect/>
            </a:stretch>
          </a:blipFill>
        </p:spPr>
        <p:txBody>
          <a:bodyPr wrap="square" lIns="0" tIns="0" rIns="0" bIns="0" rtlCol="0"/>
          <a:lstStyle/>
          <a:p>
            <a:endParaRPr/>
          </a:p>
        </p:txBody>
      </p:sp>
      <p:sp>
        <p:nvSpPr>
          <p:cNvPr id="14" name="object 13">
            <a:extLst>
              <a:ext uri="{FF2B5EF4-FFF2-40B4-BE49-F238E27FC236}">
                <a16:creationId xmlns:a16="http://schemas.microsoft.com/office/drawing/2014/main" id="{93C1474E-7761-8D32-4463-F0F65A253ABA}"/>
              </a:ext>
            </a:extLst>
          </p:cNvPr>
          <p:cNvSpPr/>
          <p:nvPr/>
        </p:nvSpPr>
        <p:spPr>
          <a:xfrm>
            <a:off x="5408677" y="2312821"/>
            <a:ext cx="1469390" cy="3571240"/>
          </a:xfrm>
          <a:custGeom>
            <a:avLst/>
            <a:gdLst/>
            <a:ahLst/>
            <a:cxnLst/>
            <a:rect l="l" t="t" r="r" b="b"/>
            <a:pathLst>
              <a:path w="1469390" h="3571240">
                <a:moveTo>
                  <a:pt x="0" y="3570731"/>
                </a:moveTo>
                <a:lnTo>
                  <a:pt x="1469135" y="3570731"/>
                </a:lnTo>
                <a:lnTo>
                  <a:pt x="1469135" y="0"/>
                </a:lnTo>
                <a:lnTo>
                  <a:pt x="0" y="0"/>
                </a:lnTo>
                <a:lnTo>
                  <a:pt x="0" y="3570731"/>
                </a:lnTo>
                <a:close/>
              </a:path>
            </a:pathLst>
          </a:custGeom>
          <a:ln w="9144">
            <a:solidFill>
              <a:srgbClr val="538235"/>
            </a:solidFill>
            <a:prstDash val="dash"/>
          </a:ln>
        </p:spPr>
        <p:txBody>
          <a:bodyPr wrap="square" lIns="0" tIns="0" rIns="0" bIns="0" rtlCol="0"/>
          <a:lstStyle/>
          <a:p>
            <a:endParaRPr/>
          </a:p>
        </p:txBody>
      </p:sp>
      <p:sp>
        <p:nvSpPr>
          <p:cNvPr id="15" name="object 14">
            <a:extLst>
              <a:ext uri="{FF2B5EF4-FFF2-40B4-BE49-F238E27FC236}">
                <a16:creationId xmlns:a16="http://schemas.microsoft.com/office/drawing/2014/main" id="{FA12DCA3-F229-0254-552C-06C38C8C9D47}"/>
              </a:ext>
            </a:extLst>
          </p:cNvPr>
          <p:cNvSpPr txBox="1"/>
          <p:nvPr/>
        </p:nvSpPr>
        <p:spPr>
          <a:xfrm>
            <a:off x="5521198" y="5319038"/>
            <a:ext cx="1244600" cy="528955"/>
          </a:xfrm>
          <a:prstGeom prst="rect">
            <a:avLst/>
          </a:prstGeom>
        </p:spPr>
        <p:txBody>
          <a:bodyPr vert="horz" wrap="square" lIns="0" tIns="0" rIns="0" bIns="0" rtlCol="0">
            <a:spAutoFit/>
          </a:bodyPr>
          <a:lstStyle/>
          <a:p>
            <a:pPr marL="166370" marR="5080" indent="-154305">
              <a:lnSpc>
                <a:spcPct val="100000"/>
              </a:lnSpc>
            </a:pPr>
            <a:r>
              <a:rPr sz="1800" spc="-10">
                <a:latin typeface="Calibri"/>
                <a:cs typeface="Calibri"/>
              </a:rPr>
              <a:t>H</a:t>
            </a:r>
            <a:r>
              <a:rPr sz="1800" spc="-5">
                <a:latin typeface="Calibri"/>
                <a:cs typeface="Calibri"/>
              </a:rPr>
              <a:t>id</a:t>
            </a:r>
            <a:r>
              <a:rPr sz="1800">
                <a:latin typeface="Calibri"/>
                <a:cs typeface="Calibri"/>
              </a:rPr>
              <a:t>d</a:t>
            </a:r>
            <a:r>
              <a:rPr sz="1800" spc="-10">
                <a:latin typeface="Calibri"/>
                <a:cs typeface="Calibri"/>
              </a:rPr>
              <a:t>en</a:t>
            </a:r>
            <a:r>
              <a:rPr sz="1800" spc="25">
                <a:latin typeface="Calibri"/>
                <a:cs typeface="Calibri"/>
              </a:rPr>
              <a:t> </a:t>
            </a:r>
            <a:r>
              <a:rPr sz="1800" spc="-5">
                <a:latin typeface="Calibri"/>
                <a:cs typeface="Calibri"/>
              </a:rPr>
              <a:t>L</a:t>
            </a:r>
            <a:r>
              <a:rPr sz="1800" spc="-35">
                <a:latin typeface="Calibri"/>
                <a:cs typeface="Calibri"/>
              </a:rPr>
              <a:t>ay</a:t>
            </a:r>
            <a:r>
              <a:rPr sz="1800" spc="-10">
                <a:latin typeface="Calibri"/>
                <a:cs typeface="Calibri"/>
              </a:rPr>
              <a:t>er</a:t>
            </a:r>
            <a:r>
              <a:rPr sz="1800" spc="-5">
                <a:latin typeface="Calibri"/>
                <a:cs typeface="Calibri"/>
              </a:rPr>
              <a:t> (L</a:t>
            </a:r>
            <a:r>
              <a:rPr sz="1800" spc="-40">
                <a:latin typeface="Calibri"/>
                <a:cs typeface="Calibri"/>
              </a:rPr>
              <a:t>a</a:t>
            </a:r>
            <a:r>
              <a:rPr sz="1800" spc="-35">
                <a:latin typeface="Calibri"/>
                <a:cs typeface="Calibri"/>
              </a:rPr>
              <a:t>y</a:t>
            </a:r>
            <a:r>
              <a:rPr sz="1800" spc="-10">
                <a:latin typeface="Calibri"/>
                <a:cs typeface="Calibri"/>
              </a:rPr>
              <a:t>er</a:t>
            </a:r>
            <a:r>
              <a:rPr sz="1800" spc="20">
                <a:latin typeface="Calibri"/>
                <a:cs typeface="Calibri"/>
              </a:rPr>
              <a:t> </a:t>
            </a:r>
            <a:r>
              <a:rPr sz="1800">
                <a:latin typeface="Calibri"/>
                <a:cs typeface="Calibri"/>
              </a:rPr>
              <a:t>2?)</a:t>
            </a:r>
          </a:p>
        </p:txBody>
      </p:sp>
      <p:sp>
        <p:nvSpPr>
          <p:cNvPr id="16" name="object 15">
            <a:extLst>
              <a:ext uri="{FF2B5EF4-FFF2-40B4-BE49-F238E27FC236}">
                <a16:creationId xmlns:a16="http://schemas.microsoft.com/office/drawing/2014/main" id="{E6A1D46B-2A6D-1EAB-FA9D-2AB003F81DF2}"/>
              </a:ext>
            </a:extLst>
          </p:cNvPr>
          <p:cNvSpPr/>
          <p:nvPr/>
        </p:nvSpPr>
        <p:spPr>
          <a:xfrm>
            <a:off x="2961133" y="2401187"/>
            <a:ext cx="739127" cy="705637"/>
          </a:xfrm>
          <a:prstGeom prst="rect">
            <a:avLst/>
          </a:prstGeom>
          <a:blipFill>
            <a:blip r:embed="rId6" cstate="print"/>
            <a:stretch>
              <a:fillRect/>
            </a:stretch>
          </a:blipFill>
        </p:spPr>
        <p:txBody>
          <a:bodyPr wrap="square" lIns="0" tIns="0" rIns="0" bIns="0" rtlCol="0"/>
          <a:lstStyle/>
          <a:p>
            <a:endParaRPr/>
          </a:p>
        </p:txBody>
      </p:sp>
      <p:sp>
        <p:nvSpPr>
          <p:cNvPr id="17" name="object 16">
            <a:extLst>
              <a:ext uri="{FF2B5EF4-FFF2-40B4-BE49-F238E27FC236}">
                <a16:creationId xmlns:a16="http://schemas.microsoft.com/office/drawing/2014/main" id="{815BCD3F-6CCC-919E-F174-19BC95EDFA38}"/>
              </a:ext>
            </a:extLst>
          </p:cNvPr>
          <p:cNvSpPr/>
          <p:nvPr/>
        </p:nvSpPr>
        <p:spPr>
          <a:xfrm>
            <a:off x="2991612" y="2431693"/>
            <a:ext cx="627888" cy="594359"/>
          </a:xfrm>
          <a:prstGeom prst="rect">
            <a:avLst/>
          </a:prstGeom>
          <a:blipFill>
            <a:blip r:embed="rId7" cstate="print"/>
            <a:stretch>
              <a:fillRect/>
            </a:stretch>
          </a:blipFill>
        </p:spPr>
        <p:txBody>
          <a:bodyPr wrap="square" lIns="0" tIns="0" rIns="0" bIns="0" rtlCol="0"/>
          <a:lstStyle/>
          <a:p>
            <a:endParaRPr/>
          </a:p>
        </p:txBody>
      </p:sp>
      <p:sp>
        <p:nvSpPr>
          <p:cNvPr id="18" name="object 17">
            <a:extLst>
              <a:ext uri="{FF2B5EF4-FFF2-40B4-BE49-F238E27FC236}">
                <a16:creationId xmlns:a16="http://schemas.microsoft.com/office/drawing/2014/main" id="{D9360D35-379C-F7B8-B158-0AD889484FF6}"/>
              </a:ext>
            </a:extLst>
          </p:cNvPr>
          <p:cNvSpPr/>
          <p:nvPr/>
        </p:nvSpPr>
        <p:spPr>
          <a:xfrm>
            <a:off x="2991612" y="2431693"/>
            <a:ext cx="628015" cy="594360"/>
          </a:xfrm>
          <a:custGeom>
            <a:avLst/>
            <a:gdLst/>
            <a:ahLst/>
            <a:cxnLst/>
            <a:rect l="l" t="t" r="r" b="b"/>
            <a:pathLst>
              <a:path w="628014" h="594360">
                <a:moveTo>
                  <a:pt x="0" y="297179"/>
                </a:moveTo>
                <a:lnTo>
                  <a:pt x="4109" y="248986"/>
                </a:lnTo>
                <a:lnTo>
                  <a:pt x="16008" y="203265"/>
                </a:lnTo>
                <a:lnTo>
                  <a:pt x="35047" y="160628"/>
                </a:lnTo>
                <a:lnTo>
                  <a:pt x="60582" y="121688"/>
                </a:lnTo>
                <a:lnTo>
                  <a:pt x="91963" y="87058"/>
                </a:lnTo>
                <a:lnTo>
                  <a:pt x="128546" y="57351"/>
                </a:lnTo>
                <a:lnTo>
                  <a:pt x="169682" y="33179"/>
                </a:lnTo>
                <a:lnTo>
                  <a:pt x="214725" y="15154"/>
                </a:lnTo>
                <a:lnTo>
                  <a:pt x="263028" y="3890"/>
                </a:lnTo>
                <a:lnTo>
                  <a:pt x="313944" y="0"/>
                </a:lnTo>
                <a:lnTo>
                  <a:pt x="339688" y="985"/>
                </a:lnTo>
                <a:lnTo>
                  <a:pt x="389378" y="8639"/>
                </a:lnTo>
                <a:lnTo>
                  <a:pt x="436131" y="23360"/>
                </a:lnTo>
                <a:lnTo>
                  <a:pt x="479302" y="44534"/>
                </a:lnTo>
                <a:lnTo>
                  <a:pt x="518242" y="71551"/>
                </a:lnTo>
                <a:lnTo>
                  <a:pt x="552305" y="103796"/>
                </a:lnTo>
                <a:lnTo>
                  <a:pt x="580844" y="140657"/>
                </a:lnTo>
                <a:lnTo>
                  <a:pt x="603212" y="181522"/>
                </a:lnTo>
                <a:lnTo>
                  <a:pt x="618762" y="225778"/>
                </a:lnTo>
                <a:lnTo>
                  <a:pt x="626847" y="272812"/>
                </a:lnTo>
                <a:lnTo>
                  <a:pt x="627888" y="297179"/>
                </a:lnTo>
                <a:lnTo>
                  <a:pt x="626847" y="321547"/>
                </a:lnTo>
                <a:lnTo>
                  <a:pt x="618762" y="368581"/>
                </a:lnTo>
                <a:lnTo>
                  <a:pt x="603212" y="412837"/>
                </a:lnTo>
                <a:lnTo>
                  <a:pt x="580844" y="453702"/>
                </a:lnTo>
                <a:lnTo>
                  <a:pt x="552305" y="490563"/>
                </a:lnTo>
                <a:lnTo>
                  <a:pt x="518242" y="522808"/>
                </a:lnTo>
                <a:lnTo>
                  <a:pt x="479302" y="549825"/>
                </a:lnTo>
                <a:lnTo>
                  <a:pt x="436131" y="570999"/>
                </a:lnTo>
                <a:lnTo>
                  <a:pt x="389378" y="585720"/>
                </a:lnTo>
                <a:lnTo>
                  <a:pt x="339688" y="593374"/>
                </a:lnTo>
                <a:lnTo>
                  <a:pt x="313944" y="594359"/>
                </a:lnTo>
                <a:lnTo>
                  <a:pt x="288199" y="593374"/>
                </a:lnTo>
                <a:lnTo>
                  <a:pt x="238509" y="585720"/>
                </a:lnTo>
                <a:lnTo>
                  <a:pt x="191756" y="570999"/>
                </a:lnTo>
                <a:lnTo>
                  <a:pt x="148585" y="549825"/>
                </a:lnTo>
                <a:lnTo>
                  <a:pt x="109645" y="522808"/>
                </a:lnTo>
                <a:lnTo>
                  <a:pt x="75582" y="490563"/>
                </a:lnTo>
                <a:lnTo>
                  <a:pt x="47043" y="453702"/>
                </a:lnTo>
                <a:lnTo>
                  <a:pt x="24675" y="412837"/>
                </a:lnTo>
                <a:lnTo>
                  <a:pt x="9125" y="368581"/>
                </a:lnTo>
                <a:lnTo>
                  <a:pt x="1040" y="321547"/>
                </a:lnTo>
                <a:lnTo>
                  <a:pt x="0" y="297179"/>
                </a:lnTo>
                <a:close/>
              </a:path>
            </a:pathLst>
          </a:custGeom>
          <a:ln w="9144">
            <a:solidFill>
              <a:srgbClr val="2E528F"/>
            </a:solidFill>
          </a:ln>
        </p:spPr>
        <p:txBody>
          <a:bodyPr wrap="square" lIns="0" tIns="0" rIns="0" bIns="0" rtlCol="0"/>
          <a:lstStyle/>
          <a:p>
            <a:endParaRPr/>
          </a:p>
        </p:txBody>
      </p:sp>
      <p:sp>
        <p:nvSpPr>
          <p:cNvPr id="20" name="object 19">
            <a:extLst>
              <a:ext uri="{FF2B5EF4-FFF2-40B4-BE49-F238E27FC236}">
                <a16:creationId xmlns:a16="http://schemas.microsoft.com/office/drawing/2014/main" id="{BE3400CD-BCF3-3DC6-028C-9534400988EB}"/>
              </a:ext>
            </a:extLst>
          </p:cNvPr>
          <p:cNvSpPr/>
          <p:nvPr/>
        </p:nvSpPr>
        <p:spPr>
          <a:xfrm>
            <a:off x="2961133" y="3247007"/>
            <a:ext cx="739127" cy="704113"/>
          </a:xfrm>
          <a:prstGeom prst="rect">
            <a:avLst/>
          </a:prstGeom>
          <a:blipFill>
            <a:blip r:embed="rId8" cstate="print"/>
            <a:stretch>
              <a:fillRect/>
            </a:stretch>
          </a:blipFill>
        </p:spPr>
        <p:txBody>
          <a:bodyPr wrap="square" lIns="0" tIns="0" rIns="0" bIns="0" rtlCol="0"/>
          <a:lstStyle/>
          <a:p>
            <a:endParaRPr/>
          </a:p>
        </p:txBody>
      </p:sp>
      <p:sp>
        <p:nvSpPr>
          <p:cNvPr id="21" name="object 20">
            <a:extLst>
              <a:ext uri="{FF2B5EF4-FFF2-40B4-BE49-F238E27FC236}">
                <a16:creationId xmlns:a16="http://schemas.microsoft.com/office/drawing/2014/main" id="{1E3059E8-1FB5-2AE7-BC0E-7B946D3508CD}"/>
              </a:ext>
            </a:extLst>
          </p:cNvPr>
          <p:cNvSpPr/>
          <p:nvPr/>
        </p:nvSpPr>
        <p:spPr>
          <a:xfrm>
            <a:off x="2991612" y="3277512"/>
            <a:ext cx="627888" cy="592836"/>
          </a:xfrm>
          <a:prstGeom prst="rect">
            <a:avLst/>
          </a:prstGeom>
          <a:blipFill>
            <a:blip r:embed="rId9" cstate="print"/>
            <a:stretch>
              <a:fillRect/>
            </a:stretch>
          </a:blipFill>
        </p:spPr>
        <p:txBody>
          <a:bodyPr wrap="square" lIns="0" tIns="0" rIns="0" bIns="0" rtlCol="0"/>
          <a:lstStyle/>
          <a:p>
            <a:endParaRPr/>
          </a:p>
        </p:txBody>
      </p:sp>
      <p:sp>
        <p:nvSpPr>
          <p:cNvPr id="22" name="object 21">
            <a:extLst>
              <a:ext uri="{FF2B5EF4-FFF2-40B4-BE49-F238E27FC236}">
                <a16:creationId xmlns:a16="http://schemas.microsoft.com/office/drawing/2014/main" id="{65C5E8D4-546F-9223-49B8-5518B64AD301}"/>
              </a:ext>
            </a:extLst>
          </p:cNvPr>
          <p:cNvSpPr/>
          <p:nvPr/>
        </p:nvSpPr>
        <p:spPr>
          <a:xfrm>
            <a:off x="2991612" y="3277512"/>
            <a:ext cx="628015" cy="593090"/>
          </a:xfrm>
          <a:custGeom>
            <a:avLst/>
            <a:gdLst/>
            <a:ahLst/>
            <a:cxnLst/>
            <a:rect l="l" t="t" r="r" b="b"/>
            <a:pathLst>
              <a:path w="628014" h="593089">
                <a:moveTo>
                  <a:pt x="0" y="296418"/>
                </a:moveTo>
                <a:lnTo>
                  <a:pt x="4109" y="248338"/>
                </a:lnTo>
                <a:lnTo>
                  <a:pt x="16008" y="202728"/>
                </a:lnTo>
                <a:lnTo>
                  <a:pt x="35047" y="160198"/>
                </a:lnTo>
                <a:lnTo>
                  <a:pt x="60582" y="121359"/>
                </a:lnTo>
                <a:lnTo>
                  <a:pt x="91963" y="86820"/>
                </a:lnTo>
                <a:lnTo>
                  <a:pt x="128546" y="57192"/>
                </a:lnTo>
                <a:lnTo>
                  <a:pt x="169682" y="33086"/>
                </a:lnTo>
                <a:lnTo>
                  <a:pt x="214725" y="15111"/>
                </a:lnTo>
                <a:lnTo>
                  <a:pt x="263028" y="3879"/>
                </a:lnTo>
                <a:lnTo>
                  <a:pt x="313944" y="0"/>
                </a:lnTo>
                <a:lnTo>
                  <a:pt x="339688" y="982"/>
                </a:lnTo>
                <a:lnTo>
                  <a:pt x="389378" y="8614"/>
                </a:lnTo>
                <a:lnTo>
                  <a:pt x="436131" y="23294"/>
                </a:lnTo>
                <a:lnTo>
                  <a:pt x="479302" y="44411"/>
                </a:lnTo>
                <a:lnTo>
                  <a:pt x="518242" y="71354"/>
                </a:lnTo>
                <a:lnTo>
                  <a:pt x="552305" y="103514"/>
                </a:lnTo>
                <a:lnTo>
                  <a:pt x="580844" y="140279"/>
                </a:lnTo>
                <a:lnTo>
                  <a:pt x="603212" y="181040"/>
                </a:lnTo>
                <a:lnTo>
                  <a:pt x="618762" y="225186"/>
                </a:lnTo>
                <a:lnTo>
                  <a:pt x="626847" y="272107"/>
                </a:lnTo>
                <a:lnTo>
                  <a:pt x="627888" y="296418"/>
                </a:lnTo>
                <a:lnTo>
                  <a:pt x="626847" y="320728"/>
                </a:lnTo>
                <a:lnTo>
                  <a:pt x="618762" y="367649"/>
                </a:lnTo>
                <a:lnTo>
                  <a:pt x="603212" y="411795"/>
                </a:lnTo>
                <a:lnTo>
                  <a:pt x="580844" y="452556"/>
                </a:lnTo>
                <a:lnTo>
                  <a:pt x="552305" y="489321"/>
                </a:lnTo>
                <a:lnTo>
                  <a:pt x="518242" y="521481"/>
                </a:lnTo>
                <a:lnTo>
                  <a:pt x="479302" y="548424"/>
                </a:lnTo>
                <a:lnTo>
                  <a:pt x="436131" y="569541"/>
                </a:lnTo>
                <a:lnTo>
                  <a:pt x="389378" y="584221"/>
                </a:lnTo>
                <a:lnTo>
                  <a:pt x="339688" y="591853"/>
                </a:lnTo>
                <a:lnTo>
                  <a:pt x="313944" y="592836"/>
                </a:lnTo>
                <a:lnTo>
                  <a:pt x="288199" y="591853"/>
                </a:lnTo>
                <a:lnTo>
                  <a:pt x="238509" y="584221"/>
                </a:lnTo>
                <a:lnTo>
                  <a:pt x="191756" y="569541"/>
                </a:lnTo>
                <a:lnTo>
                  <a:pt x="148585" y="548424"/>
                </a:lnTo>
                <a:lnTo>
                  <a:pt x="109645" y="521481"/>
                </a:lnTo>
                <a:lnTo>
                  <a:pt x="75582" y="489321"/>
                </a:lnTo>
                <a:lnTo>
                  <a:pt x="47043" y="452556"/>
                </a:lnTo>
                <a:lnTo>
                  <a:pt x="24675" y="411795"/>
                </a:lnTo>
                <a:lnTo>
                  <a:pt x="9125" y="367649"/>
                </a:lnTo>
                <a:lnTo>
                  <a:pt x="1040" y="320728"/>
                </a:lnTo>
                <a:lnTo>
                  <a:pt x="0" y="296418"/>
                </a:lnTo>
                <a:close/>
              </a:path>
            </a:pathLst>
          </a:custGeom>
          <a:ln w="9144">
            <a:solidFill>
              <a:srgbClr val="2E528F"/>
            </a:solidFill>
          </a:ln>
        </p:spPr>
        <p:txBody>
          <a:bodyPr wrap="square" lIns="0" tIns="0" rIns="0" bIns="0" rtlCol="0"/>
          <a:lstStyle/>
          <a:p>
            <a:endParaRPr/>
          </a:p>
        </p:txBody>
      </p:sp>
      <p:sp>
        <p:nvSpPr>
          <p:cNvPr id="24" name="object 23">
            <a:extLst>
              <a:ext uri="{FF2B5EF4-FFF2-40B4-BE49-F238E27FC236}">
                <a16:creationId xmlns:a16="http://schemas.microsoft.com/office/drawing/2014/main" id="{9CA12C07-BAE1-CF5B-EEC0-F5047123CD44}"/>
              </a:ext>
            </a:extLst>
          </p:cNvPr>
          <p:cNvSpPr/>
          <p:nvPr/>
        </p:nvSpPr>
        <p:spPr>
          <a:xfrm>
            <a:off x="2962657" y="4091303"/>
            <a:ext cx="737603" cy="705637"/>
          </a:xfrm>
          <a:prstGeom prst="rect">
            <a:avLst/>
          </a:prstGeom>
          <a:blipFill>
            <a:blip r:embed="rId10" cstate="print"/>
            <a:stretch>
              <a:fillRect/>
            </a:stretch>
          </a:blipFill>
        </p:spPr>
        <p:txBody>
          <a:bodyPr wrap="square" lIns="0" tIns="0" rIns="0" bIns="0" rtlCol="0"/>
          <a:lstStyle/>
          <a:p>
            <a:endParaRPr/>
          </a:p>
        </p:txBody>
      </p:sp>
      <p:sp>
        <p:nvSpPr>
          <p:cNvPr id="25" name="object 24">
            <a:extLst>
              <a:ext uri="{FF2B5EF4-FFF2-40B4-BE49-F238E27FC236}">
                <a16:creationId xmlns:a16="http://schemas.microsoft.com/office/drawing/2014/main" id="{78DEE970-8400-18F1-A03E-B96B324EC1D9}"/>
              </a:ext>
            </a:extLst>
          </p:cNvPr>
          <p:cNvSpPr/>
          <p:nvPr/>
        </p:nvSpPr>
        <p:spPr>
          <a:xfrm>
            <a:off x="2993136" y="4121808"/>
            <a:ext cx="626364" cy="594359"/>
          </a:xfrm>
          <a:prstGeom prst="rect">
            <a:avLst/>
          </a:prstGeom>
          <a:blipFill>
            <a:blip r:embed="rId11" cstate="print"/>
            <a:stretch>
              <a:fillRect/>
            </a:stretch>
          </a:blipFill>
        </p:spPr>
        <p:txBody>
          <a:bodyPr wrap="square" lIns="0" tIns="0" rIns="0" bIns="0" rtlCol="0"/>
          <a:lstStyle/>
          <a:p>
            <a:endParaRPr/>
          </a:p>
        </p:txBody>
      </p:sp>
      <p:sp>
        <p:nvSpPr>
          <p:cNvPr id="26" name="object 25">
            <a:extLst>
              <a:ext uri="{FF2B5EF4-FFF2-40B4-BE49-F238E27FC236}">
                <a16:creationId xmlns:a16="http://schemas.microsoft.com/office/drawing/2014/main" id="{6F09DDB0-FC15-1D72-109B-9DF00D3E1E23}"/>
              </a:ext>
            </a:extLst>
          </p:cNvPr>
          <p:cNvSpPr/>
          <p:nvPr/>
        </p:nvSpPr>
        <p:spPr>
          <a:xfrm>
            <a:off x="2993136" y="4121808"/>
            <a:ext cx="626745" cy="594360"/>
          </a:xfrm>
          <a:custGeom>
            <a:avLst/>
            <a:gdLst/>
            <a:ahLst/>
            <a:cxnLst/>
            <a:rect l="l" t="t" r="r" b="b"/>
            <a:pathLst>
              <a:path w="626745" h="594360">
                <a:moveTo>
                  <a:pt x="0" y="297180"/>
                </a:moveTo>
                <a:lnTo>
                  <a:pt x="4098" y="248986"/>
                </a:lnTo>
                <a:lnTo>
                  <a:pt x="15965" y="203265"/>
                </a:lnTo>
                <a:lnTo>
                  <a:pt x="34955" y="160628"/>
                </a:lnTo>
                <a:lnTo>
                  <a:pt x="60423" y="121688"/>
                </a:lnTo>
                <a:lnTo>
                  <a:pt x="91725" y="87058"/>
                </a:lnTo>
                <a:lnTo>
                  <a:pt x="128217" y="57351"/>
                </a:lnTo>
                <a:lnTo>
                  <a:pt x="169253" y="33179"/>
                </a:lnTo>
                <a:lnTo>
                  <a:pt x="214189" y="15154"/>
                </a:lnTo>
                <a:lnTo>
                  <a:pt x="262380" y="3890"/>
                </a:lnTo>
                <a:lnTo>
                  <a:pt x="313181" y="0"/>
                </a:lnTo>
                <a:lnTo>
                  <a:pt x="338868" y="985"/>
                </a:lnTo>
                <a:lnTo>
                  <a:pt x="388445" y="8639"/>
                </a:lnTo>
                <a:lnTo>
                  <a:pt x="435090" y="23360"/>
                </a:lnTo>
                <a:lnTo>
                  <a:pt x="478156" y="44534"/>
                </a:lnTo>
                <a:lnTo>
                  <a:pt x="517000" y="71551"/>
                </a:lnTo>
                <a:lnTo>
                  <a:pt x="550978" y="103796"/>
                </a:lnTo>
                <a:lnTo>
                  <a:pt x="579444" y="140657"/>
                </a:lnTo>
                <a:lnTo>
                  <a:pt x="601753" y="181522"/>
                </a:lnTo>
                <a:lnTo>
                  <a:pt x="617262" y="225778"/>
                </a:lnTo>
                <a:lnTo>
                  <a:pt x="625325" y="272812"/>
                </a:lnTo>
                <a:lnTo>
                  <a:pt x="626364" y="297180"/>
                </a:lnTo>
                <a:lnTo>
                  <a:pt x="625325" y="321547"/>
                </a:lnTo>
                <a:lnTo>
                  <a:pt x="617262" y="368581"/>
                </a:lnTo>
                <a:lnTo>
                  <a:pt x="601753" y="412837"/>
                </a:lnTo>
                <a:lnTo>
                  <a:pt x="579444" y="453702"/>
                </a:lnTo>
                <a:lnTo>
                  <a:pt x="550978" y="490563"/>
                </a:lnTo>
                <a:lnTo>
                  <a:pt x="517000" y="522808"/>
                </a:lnTo>
                <a:lnTo>
                  <a:pt x="478156" y="549825"/>
                </a:lnTo>
                <a:lnTo>
                  <a:pt x="435090" y="570999"/>
                </a:lnTo>
                <a:lnTo>
                  <a:pt x="388445" y="585720"/>
                </a:lnTo>
                <a:lnTo>
                  <a:pt x="338868" y="593374"/>
                </a:lnTo>
                <a:lnTo>
                  <a:pt x="313181" y="594359"/>
                </a:lnTo>
                <a:lnTo>
                  <a:pt x="287495" y="593374"/>
                </a:lnTo>
                <a:lnTo>
                  <a:pt x="237918" y="585720"/>
                </a:lnTo>
                <a:lnTo>
                  <a:pt x="191273" y="570999"/>
                </a:lnTo>
                <a:lnTo>
                  <a:pt x="148207" y="549825"/>
                </a:lnTo>
                <a:lnTo>
                  <a:pt x="109363" y="522808"/>
                </a:lnTo>
                <a:lnTo>
                  <a:pt x="75385" y="490563"/>
                </a:lnTo>
                <a:lnTo>
                  <a:pt x="46919" y="453702"/>
                </a:lnTo>
                <a:lnTo>
                  <a:pt x="24610" y="412837"/>
                </a:lnTo>
                <a:lnTo>
                  <a:pt x="9101" y="368581"/>
                </a:lnTo>
                <a:lnTo>
                  <a:pt x="1038" y="321547"/>
                </a:lnTo>
                <a:lnTo>
                  <a:pt x="0" y="297180"/>
                </a:lnTo>
                <a:close/>
              </a:path>
            </a:pathLst>
          </a:custGeom>
          <a:ln w="9144">
            <a:solidFill>
              <a:srgbClr val="2E528F"/>
            </a:solidFill>
          </a:ln>
        </p:spPr>
        <p:txBody>
          <a:bodyPr wrap="square" lIns="0" tIns="0" rIns="0" bIns="0" rtlCol="0"/>
          <a:lstStyle/>
          <a:p>
            <a:endParaRPr/>
          </a:p>
        </p:txBody>
      </p:sp>
      <p:sp>
        <p:nvSpPr>
          <p:cNvPr id="28" name="object 27">
            <a:extLst>
              <a:ext uri="{FF2B5EF4-FFF2-40B4-BE49-F238E27FC236}">
                <a16:creationId xmlns:a16="http://schemas.microsoft.com/office/drawing/2014/main" id="{5D0CA63A-6C8E-ECD4-4855-57626BDE14B5}"/>
              </a:ext>
            </a:extLst>
          </p:cNvPr>
          <p:cNvSpPr/>
          <p:nvPr/>
        </p:nvSpPr>
        <p:spPr>
          <a:xfrm>
            <a:off x="1094232" y="2152813"/>
            <a:ext cx="2125979" cy="803135"/>
          </a:xfrm>
          <a:prstGeom prst="rect">
            <a:avLst/>
          </a:prstGeom>
          <a:blipFill>
            <a:blip r:embed="rId12" cstate="print"/>
            <a:stretch>
              <a:fillRect/>
            </a:stretch>
          </a:blipFill>
        </p:spPr>
        <p:txBody>
          <a:bodyPr wrap="square" lIns="0" tIns="0" rIns="0" bIns="0" rtlCol="0"/>
          <a:lstStyle/>
          <a:p>
            <a:endParaRPr/>
          </a:p>
        </p:txBody>
      </p:sp>
      <p:sp>
        <p:nvSpPr>
          <p:cNvPr id="29" name="object 28">
            <a:extLst>
              <a:ext uri="{FF2B5EF4-FFF2-40B4-BE49-F238E27FC236}">
                <a16:creationId xmlns:a16="http://schemas.microsoft.com/office/drawing/2014/main" id="{2C99C51E-F982-84A2-183A-A388995C17F7}"/>
              </a:ext>
            </a:extLst>
          </p:cNvPr>
          <p:cNvSpPr/>
          <p:nvPr/>
        </p:nvSpPr>
        <p:spPr>
          <a:xfrm>
            <a:off x="1120179" y="2179598"/>
            <a:ext cx="1873250" cy="581660"/>
          </a:xfrm>
          <a:custGeom>
            <a:avLst/>
            <a:gdLst/>
            <a:ahLst/>
            <a:cxnLst/>
            <a:rect l="l" t="t" r="r" b="b"/>
            <a:pathLst>
              <a:path w="1873250" h="581660">
                <a:moveTo>
                  <a:pt x="1720843" y="532930"/>
                </a:moveTo>
                <a:lnTo>
                  <a:pt x="1707222" y="581278"/>
                </a:lnTo>
                <a:lnTo>
                  <a:pt x="1872957" y="549528"/>
                </a:lnTo>
                <a:lnTo>
                  <a:pt x="1862193" y="539750"/>
                </a:lnTo>
                <a:lnTo>
                  <a:pt x="1745068" y="539750"/>
                </a:lnTo>
                <a:lnTo>
                  <a:pt x="1720843" y="532930"/>
                </a:lnTo>
                <a:close/>
              </a:path>
              <a:path w="1873250" h="581660">
                <a:moveTo>
                  <a:pt x="1734472" y="484552"/>
                </a:moveTo>
                <a:lnTo>
                  <a:pt x="1720843" y="532930"/>
                </a:lnTo>
                <a:lnTo>
                  <a:pt x="1745068" y="539750"/>
                </a:lnTo>
                <a:lnTo>
                  <a:pt x="1758657" y="491363"/>
                </a:lnTo>
                <a:lnTo>
                  <a:pt x="1734472" y="484552"/>
                </a:lnTo>
                <a:close/>
              </a:path>
              <a:path w="1873250" h="581660">
                <a:moveTo>
                  <a:pt x="1748116" y="436117"/>
                </a:moveTo>
                <a:lnTo>
                  <a:pt x="1734472" y="484552"/>
                </a:lnTo>
                <a:lnTo>
                  <a:pt x="1758657" y="491363"/>
                </a:lnTo>
                <a:lnTo>
                  <a:pt x="1745068" y="539750"/>
                </a:lnTo>
                <a:lnTo>
                  <a:pt x="1862193" y="539750"/>
                </a:lnTo>
                <a:lnTo>
                  <a:pt x="1748116" y="436117"/>
                </a:lnTo>
                <a:close/>
              </a:path>
              <a:path w="1873250" h="581660">
                <a:moveTo>
                  <a:pt x="13639" y="0"/>
                </a:moveTo>
                <a:lnTo>
                  <a:pt x="0" y="48513"/>
                </a:lnTo>
                <a:lnTo>
                  <a:pt x="1720843" y="532930"/>
                </a:lnTo>
                <a:lnTo>
                  <a:pt x="1734472" y="484552"/>
                </a:lnTo>
                <a:lnTo>
                  <a:pt x="13639" y="0"/>
                </a:lnTo>
                <a:close/>
              </a:path>
            </a:pathLst>
          </a:custGeom>
          <a:solidFill>
            <a:srgbClr val="538235"/>
          </a:solidFill>
        </p:spPr>
        <p:txBody>
          <a:bodyPr wrap="square" lIns="0" tIns="0" rIns="0" bIns="0" rtlCol="0"/>
          <a:lstStyle/>
          <a:p>
            <a:endParaRPr/>
          </a:p>
        </p:txBody>
      </p:sp>
      <p:sp>
        <p:nvSpPr>
          <p:cNvPr id="30" name="object 29">
            <a:extLst>
              <a:ext uri="{FF2B5EF4-FFF2-40B4-BE49-F238E27FC236}">
                <a16:creationId xmlns:a16="http://schemas.microsoft.com/office/drawing/2014/main" id="{A491BB41-702B-DF7F-E4AD-ED2622CEE637}"/>
              </a:ext>
            </a:extLst>
          </p:cNvPr>
          <p:cNvSpPr/>
          <p:nvPr/>
        </p:nvSpPr>
        <p:spPr>
          <a:xfrm>
            <a:off x="1085089" y="2157373"/>
            <a:ext cx="2135123" cy="1645920"/>
          </a:xfrm>
          <a:prstGeom prst="rect">
            <a:avLst/>
          </a:prstGeom>
          <a:blipFill>
            <a:blip r:embed="rId13" cstate="print"/>
            <a:stretch>
              <a:fillRect/>
            </a:stretch>
          </a:blipFill>
        </p:spPr>
        <p:txBody>
          <a:bodyPr wrap="square" lIns="0" tIns="0" rIns="0" bIns="0" rtlCol="0"/>
          <a:lstStyle/>
          <a:p>
            <a:endParaRPr/>
          </a:p>
        </p:txBody>
      </p:sp>
      <p:sp>
        <p:nvSpPr>
          <p:cNvPr id="31" name="object 30">
            <a:extLst>
              <a:ext uri="{FF2B5EF4-FFF2-40B4-BE49-F238E27FC236}">
                <a16:creationId xmlns:a16="http://schemas.microsoft.com/office/drawing/2014/main" id="{E394A691-33E3-8EC7-B247-53E8A7E69734}"/>
              </a:ext>
            </a:extLst>
          </p:cNvPr>
          <p:cNvSpPr/>
          <p:nvPr/>
        </p:nvSpPr>
        <p:spPr>
          <a:xfrm>
            <a:off x="1112114" y="2183534"/>
            <a:ext cx="1881505" cy="1391920"/>
          </a:xfrm>
          <a:custGeom>
            <a:avLst/>
            <a:gdLst/>
            <a:ahLst/>
            <a:cxnLst/>
            <a:rect l="l" t="t" r="r" b="b"/>
            <a:pathLst>
              <a:path w="1881505" h="1391920">
                <a:moveTo>
                  <a:pt x="1744483" y="1322369"/>
                </a:moveTo>
                <a:lnTo>
                  <a:pt x="1714652" y="1362964"/>
                </a:lnTo>
                <a:lnTo>
                  <a:pt x="1881022" y="1391539"/>
                </a:lnTo>
                <a:lnTo>
                  <a:pt x="1853243" y="1337310"/>
                </a:lnTo>
                <a:lnTo>
                  <a:pt x="1764817" y="1337310"/>
                </a:lnTo>
                <a:lnTo>
                  <a:pt x="1744483" y="1322369"/>
                </a:lnTo>
                <a:close/>
              </a:path>
              <a:path w="1881505" h="1391920">
                <a:moveTo>
                  <a:pt x="1774237" y="1281881"/>
                </a:moveTo>
                <a:lnTo>
                  <a:pt x="1744483" y="1322369"/>
                </a:lnTo>
                <a:lnTo>
                  <a:pt x="1764817" y="1337310"/>
                </a:lnTo>
                <a:lnTo>
                  <a:pt x="1794535" y="1296797"/>
                </a:lnTo>
                <a:lnTo>
                  <a:pt x="1774237" y="1281881"/>
                </a:lnTo>
                <a:close/>
              </a:path>
              <a:path w="1881505" h="1391920">
                <a:moveTo>
                  <a:pt x="1804060" y="1241298"/>
                </a:moveTo>
                <a:lnTo>
                  <a:pt x="1774237" y="1281881"/>
                </a:lnTo>
                <a:lnTo>
                  <a:pt x="1794535" y="1296797"/>
                </a:lnTo>
                <a:lnTo>
                  <a:pt x="1764817" y="1337310"/>
                </a:lnTo>
                <a:lnTo>
                  <a:pt x="1853243" y="1337310"/>
                </a:lnTo>
                <a:lnTo>
                  <a:pt x="1804060" y="1241298"/>
                </a:lnTo>
                <a:close/>
              </a:path>
              <a:path w="1881505" h="1391920">
                <a:moveTo>
                  <a:pt x="29768" y="0"/>
                </a:moveTo>
                <a:lnTo>
                  <a:pt x="0" y="40639"/>
                </a:lnTo>
                <a:lnTo>
                  <a:pt x="1744483" y="1322369"/>
                </a:lnTo>
                <a:lnTo>
                  <a:pt x="1774237" y="1281881"/>
                </a:lnTo>
                <a:lnTo>
                  <a:pt x="29768" y="0"/>
                </a:lnTo>
                <a:close/>
              </a:path>
            </a:pathLst>
          </a:custGeom>
          <a:solidFill>
            <a:srgbClr val="538235"/>
          </a:solidFill>
        </p:spPr>
        <p:txBody>
          <a:bodyPr wrap="square" lIns="0" tIns="0" rIns="0" bIns="0" rtlCol="0"/>
          <a:lstStyle/>
          <a:p>
            <a:endParaRPr/>
          </a:p>
        </p:txBody>
      </p:sp>
      <p:sp>
        <p:nvSpPr>
          <p:cNvPr id="32" name="object 31">
            <a:extLst>
              <a:ext uri="{FF2B5EF4-FFF2-40B4-BE49-F238E27FC236}">
                <a16:creationId xmlns:a16="http://schemas.microsoft.com/office/drawing/2014/main" id="{E91C9AD9-5482-7952-9213-D3E3981299E9}"/>
              </a:ext>
            </a:extLst>
          </p:cNvPr>
          <p:cNvSpPr/>
          <p:nvPr/>
        </p:nvSpPr>
        <p:spPr>
          <a:xfrm>
            <a:off x="1100329" y="2552063"/>
            <a:ext cx="2121407" cy="678205"/>
          </a:xfrm>
          <a:prstGeom prst="rect">
            <a:avLst/>
          </a:prstGeom>
          <a:blipFill>
            <a:blip r:embed="rId14" cstate="print"/>
            <a:stretch>
              <a:fillRect/>
            </a:stretch>
          </a:blipFill>
        </p:spPr>
        <p:txBody>
          <a:bodyPr wrap="square" lIns="0" tIns="0" rIns="0" bIns="0" rtlCol="0"/>
          <a:lstStyle/>
          <a:p>
            <a:endParaRPr/>
          </a:p>
        </p:txBody>
      </p:sp>
      <p:sp>
        <p:nvSpPr>
          <p:cNvPr id="33" name="object 32">
            <a:extLst>
              <a:ext uri="{FF2B5EF4-FFF2-40B4-BE49-F238E27FC236}">
                <a16:creationId xmlns:a16="http://schemas.microsoft.com/office/drawing/2014/main" id="{68716163-BB16-BC5D-F038-F62DCD6FB9FC}"/>
              </a:ext>
            </a:extLst>
          </p:cNvPr>
          <p:cNvSpPr/>
          <p:nvPr/>
        </p:nvSpPr>
        <p:spPr>
          <a:xfrm>
            <a:off x="1126275" y="2687598"/>
            <a:ext cx="1867535" cy="467995"/>
          </a:xfrm>
          <a:custGeom>
            <a:avLst/>
            <a:gdLst/>
            <a:ahLst/>
            <a:cxnLst/>
            <a:rect l="l" t="t" r="r" b="b"/>
            <a:pathLst>
              <a:path w="1867535" h="467994">
                <a:moveTo>
                  <a:pt x="1714513" y="49236"/>
                </a:moveTo>
                <a:lnTo>
                  <a:pt x="0" y="418464"/>
                </a:lnTo>
                <a:lnTo>
                  <a:pt x="10591" y="467613"/>
                </a:lnTo>
                <a:lnTo>
                  <a:pt x="1725086" y="98378"/>
                </a:lnTo>
                <a:lnTo>
                  <a:pt x="1714513" y="49236"/>
                </a:lnTo>
                <a:close/>
              </a:path>
              <a:path w="1867535" h="467994">
                <a:moveTo>
                  <a:pt x="1864867" y="43941"/>
                </a:moveTo>
                <a:lnTo>
                  <a:pt x="1739099" y="43941"/>
                </a:lnTo>
                <a:lnTo>
                  <a:pt x="1749640" y="93090"/>
                </a:lnTo>
                <a:lnTo>
                  <a:pt x="1725086" y="98378"/>
                </a:lnTo>
                <a:lnTo>
                  <a:pt x="1735670" y="147574"/>
                </a:lnTo>
                <a:lnTo>
                  <a:pt x="1864867" y="43941"/>
                </a:lnTo>
                <a:close/>
              </a:path>
              <a:path w="1867535" h="467994">
                <a:moveTo>
                  <a:pt x="1739099" y="43941"/>
                </a:moveTo>
                <a:lnTo>
                  <a:pt x="1714513" y="49236"/>
                </a:lnTo>
                <a:lnTo>
                  <a:pt x="1725086" y="98378"/>
                </a:lnTo>
                <a:lnTo>
                  <a:pt x="1749640" y="93090"/>
                </a:lnTo>
                <a:lnTo>
                  <a:pt x="1739099" y="43941"/>
                </a:lnTo>
                <a:close/>
              </a:path>
              <a:path w="1867535" h="467994">
                <a:moveTo>
                  <a:pt x="1703920" y="0"/>
                </a:moveTo>
                <a:lnTo>
                  <a:pt x="1714513" y="49236"/>
                </a:lnTo>
                <a:lnTo>
                  <a:pt x="1739099" y="43941"/>
                </a:lnTo>
                <a:lnTo>
                  <a:pt x="1864867" y="43941"/>
                </a:lnTo>
                <a:lnTo>
                  <a:pt x="1867242" y="42037"/>
                </a:lnTo>
                <a:lnTo>
                  <a:pt x="1703920" y="0"/>
                </a:lnTo>
                <a:close/>
              </a:path>
            </a:pathLst>
          </a:custGeom>
          <a:solidFill>
            <a:srgbClr val="538235"/>
          </a:solidFill>
        </p:spPr>
        <p:txBody>
          <a:bodyPr wrap="square" lIns="0" tIns="0" rIns="0" bIns="0" rtlCol="0"/>
          <a:lstStyle/>
          <a:p>
            <a:endParaRPr/>
          </a:p>
        </p:txBody>
      </p:sp>
      <p:sp>
        <p:nvSpPr>
          <p:cNvPr id="34" name="object 33">
            <a:extLst>
              <a:ext uri="{FF2B5EF4-FFF2-40B4-BE49-F238E27FC236}">
                <a16:creationId xmlns:a16="http://schemas.microsoft.com/office/drawing/2014/main" id="{DC3A661A-3894-8658-2087-5B73B31F8CCB}"/>
              </a:ext>
            </a:extLst>
          </p:cNvPr>
          <p:cNvSpPr/>
          <p:nvPr/>
        </p:nvSpPr>
        <p:spPr>
          <a:xfrm>
            <a:off x="1091184" y="3083965"/>
            <a:ext cx="2130552" cy="1563623"/>
          </a:xfrm>
          <a:prstGeom prst="rect">
            <a:avLst/>
          </a:prstGeom>
          <a:blipFill>
            <a:blip r:embed="rId15" cstate="print"/>
            <a:stretch>
              <a:fillRect/>
            </a:stretch>
          </a:blipFill>
        </p:spPr>
        <p:txBody>
          <a:bodyPr wrap="square" lIns="0" tIns="0" rIns="0" bIns="0" rtlCol="0"/>
          <a:lstStyle/>
          <a:p>
            <a:endParaRPr/>
          </a:p>
        </p:txBody>
      </p:sp>
      <p:sp>
        <p:nvSpPr>
          <p:cNvPr id="35" name="object 34">
            <a:extLst>
              <a:ext uri="{FF2B5EF4-FFF2-40B4-BE49-F238E27FC236}">
                <a16:creationId xmlns:a16="http://schemas.microsoft.com/office/drawing/2014/main" id="{475605F7-722B-4B61-215B-1D5BFCF14C9D}"/>
              </a:ext>
            </a:extLst>
          </p:cNvPr>
          <p:cNvSpPr/>
          <p:nvPr/>
        </p:nvSpPr>
        <p:spPr>
          <a:xfrm>
            <a:off x="1117258" y="3109746"/>
            <a:ext cx="1877060" cy="1310640"/>
          </a:xfrm>
          <a:custGeom>
            <a:avLst/>
            <a:gdLst/>
            <a:ahLst/>
            <a:cxnLst/>
            <a:rect l="l" t="t" r="r" b="b"/>
            <a:pathLst>
              <a:path w="1877060" h="1310639">
                <a:moveTo>
                  <a:pt x="1738651" y="1245167"/>
                </a:moveTo>
                <a:lnTo>
                  <a:pt x="1710016" y="1286509"/>
                </a:lnTo>
                <a:lnTo>
                  <a:pt x="1877021" y="1310385"/>
                </a:lnTo>
                <a:lnTo>
                  <a:pt x="1849064" y="1259458"/>
                </a:lnTo>
                <a:lnTo>
                  <a:pt x="1759292" y="1259458"/>
                </a:lnTo>
                <a:lnTo>
                  <a:pt x="1738651" y="1245167"/>
                </a:lnTo>
                <a:close/>
              </a:path>
              <a:path w="1877060" h="1310639">
                <a:moveTo>
                  <a:pt x="1767236" y="1203897"/>
                </a:moveTo>
                <a:lnTo>
                  <a:pt x="1738651" y="1245167"/>
                </a:lnTo>
                <a:lnTo>
                  <a:pt x="1759292" y="1259458"/>
                </a:lnTo>
                <a:lnTo>
                  <a:pt x="1787867" y="1218183"/>
                </a:lnTo>
                <a:lnTo>
                  <a:pt x="1767236" y="1203897"/>
                </a:lnTo>
                <a:close/>
              </a:path>
              <a:path w="1877060" h="1310639">
                <a:moveTo>
                  <a:pt x="1795868" y="1162558"/>
                </a:moveTo>
                <a:lnTo>
                  <a:pt x="1767236" y="1203897"/>
                </a:lnTo>
                <a:lnTo>
                  <a:pt x="1787867" y="1218183"/>
                </a:lnTo>
                <a:lnTo>
                  <a:pt x="1759292" y="1259458"/>
                </a:lnTo>
                <a:lnTo>
                  <a:pt x="1849064" y="1259458"/>
                </a:lnTo>
                <a:lnTo>
                  <a:pt x="1795868" y="1162558"/>
                </a:lnTo>
                <a:close/>
              </a:path>
              <a:path w="1877060" h="1310639">
                <a:moveTo>
                  <a:pt x="28625" y="0"/>
                </a:moveTo>
                <a:lnTo>
                  <a:pt x="0" y="41401"/>
                </a:lnTo>
                <a:lnTo>
                  <a:pt x="1738651" y="1245167"/>
                </a:lnTo>
                <a:lnTo>
                  <a:pt x="1767236" y="1203897"/>
                </a:lnTo>
                <a:lnTo>
                  <a:pt x="28625" y="0"/>
                </a:lnTo>
                <a:close/>
              </a:path>
            </a:pathLst>
          </a:custGeom>
          <a:solidFill>
            <a:srgbClr val="538235"/>
          </a:solidFill>
        </p:spPr>
        <p:txBody>
          <a:bodyPr wrap="square" lIns="0" tIns="0" rIns="0" bIns="0" rtlCol="0"/>
          <a:lstStyle/>
          <a:p>
            <a:endParaRPr/>
          </a:p>
        </p:txBody>
      </p:sp>
      <p:sp>
        <p:nvSpPr>
          <p:cNvPr id="36" name="object 35">
            <a:extLst>
              <a:ext uri="{FF2B5EF4-FFF2-40B4-BE49-F238E27FC236}">
                <a16:creationId xmlns:a16="http://schemas.microsoft.com/office/drawing/2014/main" id="{AE5C77E8-BDB2-D522-6568-8D23BC0D2893}"/>
              </a:ext>
            </a:extLst>
          </p:cNvPr>
          <p:cNvSpPr/>
          <p:nvPr/>
        </p:nvSpPr>
        <p:spPr>
          <a:xfrm>
            <a:off x="1091184" y="2552089"/>
            <a:ext cx="2130552" cy="1600199"/>
          </a:xfrm>
          <a:prstGeom prst="rect">
            <a:avLst/>
          </a:prstGeom>
          <a:blipFill>
            <a:blip r:embed="rId16" cstate="print"/>
            <a:stretch>
              <a:fillRect/>
            </a:stretch>
          </a:blipFill>
        </p:spPr>
        <p:txBody>
          <a:bodyPr wrap="square" lIns="0" tIns="0" rIns="0" bIns="0" rtlCol="0"/>
          <a:lstStyle/>
          <a:p>
            <a:endParaRPr/>
          </a:p>
        </p:txBody>
      </p:sp>
      <p:sp>
        <p:nvSpPr>
          <p:cNvPr id="37" name="object 36">
            <a:extLst>
              <a:ext uri="{FF2B5EF4-FFF2-40B4-BE49-F238E27FC236}">
                <a16:creationId xmlns:a16="http://schemas.microsoft.com/office/drawing/2014/main" id="{124E8030-0902-DA6F-932E-3D6645E90F8C}"/>
              </a:ext>
            </a:extLst>
          </p:cNvPr>
          <p:cNvSpPr/>
          <p:nvPr/>
        </p:nvSpPr>
        <p:spPr>
          <a:xfrm>
            <a:off x="1116978" y="2729634"/>
            <a:ext cx="1877060" cy="1346835"/>
          </a:xfrm>
          <a:custGeom>
            <a:avLst/>
            <a:gdLst/>
            <a:ahLst/>
            <a:cxnLst/>
            <a:rect l="l" t="t" r="r" b="b"/>
            <a:pathLst>
              <a:path w="1877060" h="1346835">
                <a:moveTo>
                  <a:pt x="1739098" y="67034"/>
                </a:moveTo>
                <a:lnTo>
                  <a:pt x="0" y="1305814"/>
                </a:lnTo>
                <a:lnTo>
                  <a:pt x="29184" y="1346835"/>
                </a:lnTo>
                <a:lnTo>
                  <a:pt x="1768299" y="108061"/>
                </a:lnTo>
                <a:lnTo>
                  <a:pt x="1739098" y="67034"/>
                </a:lnTo>
                <a:close/>
              </a:path>
              <a:path w="1877060" h="1346835">
                <a:moveTo>
                  <a:pt x="1848681" y="52450"/>
                </a:moveTo>
                <a:lnTo>
                  <a:pt x="1759572" y="52450"/>
                </a:lnTo>
                <a:lnTo>
                  <a:pt x="1788782" y="93472"/>
                </a:lnTo>
                <a:lnTo>
                  <a:pt x="1768299" y="108061"/>
                </a:lnTo>
                <a:lnTo>
                  <a:pt x="1797418" y="148971"/>
                </a:lnTo>
                <a:lnTo>
                  <a:pt x="1848681" y="52450"/>
                </a:lnTo>
                <a:close/>
              </a:path>
              <a:path w="1877060" h="1346835">
                <a:moveTo>
                  <a:pt x="1759572" y="52450"/>
                </a:moveTo>
                <a:lnTo>
                  <a:pt x="1739098" y="67034"/>
                </a:lnTo>
                <a:lnTo>
                  <a:pt x="1768299" y="108061"/>
                </a:lnTo>
                <a:lnTo>
                  <a:pt x="1788782" y="93472"/>
                </a:lnTo>
                <a:lnTo>
                  <a:pt x="1759572" y="52450"/>
                </a:lnTo>
                <a:close/>
              </a:path>
              <a:path w="1877060" h="1346835">
                <a:moveTo>
                  <a:pt x="1876539" y="0"/>
                </a:moveTo>
                <a:lnTo>
                  <a:pt x="1709915" y="26035"/>
                </a:lnTo>
                <a:lnTo>
                  <a:pt x="1739098" y="67034"/>
                </a:lnTo>
                <a:lnTo>
                  <a:pt x="1759572" y="52450"/>
                </a:lnTo>
                <a:lnTo>
                  <a:pt x="1848681" y="52450"/>
                </a:lnTo>
                <a:lnTo>
                  <a:pt x="1876539" y="0"/>
                </a:lnTo>
                <a:close/>
              </a:path>
            </a:pathLst>
          </a:custGeom>
          <a:solidFill>
            <a:srgbClr val="538235"/>
          </a:solidFill>
        </p:spPr>
        <p:txBody>
          <a:bodyPr wrap="square" lIns="0" tIns="0" rIns="0" bIns="0" rtlCol="0"/>
          <a:lstStyle/>
          <a:p>
            <a:endParaRPr/>
          </a:p>
        </p:txBody>
      </p:sp>
      <p:sp>
        <p:nvSpPr>
          <p:cNvPr id="38" name="object 37">
            <a:extLst>
              <a:ext uri="{FF2B5EF4-FFF2-40B4-BE49-F238E27FC236}">
                <a16:creationId xmlns:a16="http://schemas.microsoft.com/office/drawing/2014/main" id="{3344C8E0-61C3-5567-D35B-745F3221F5CE}"/>
              </a:ext>
            </a:extLst>
          </p:cNvPr>
          <p:cNvSpPr/>
          <p:nvPr/>
        </p:nvSpPr>
        <p:spPr>
          <a:xfrm>
            <a:off x="1100329" y="4004448"/>
            <a:ext cx="2121407" cy="643140"/>
          </a:xfrm>
          <a:prstGeom prst="rect">
            <a:avLst/>
          </a:prstGeom>
          <a:blipFill>
            <a:blip r:embed="rId17" cstate="print"/>
            <a:stretch>
              <a:fillRect/>
            </a:stretch>
          </a:blipFill>
        </p:spPr>
        <p:txBody>
          <a:bodyPr wrap="square" lIns="0" tIns="0" rIns="0" bIns="0" rtlCol="0"/>
          <a:lstStyle/>
          <a:p>
            <a:endParaRPr/>
          </a:p>
        </p:txBody>
      </p:sp>
      <p:sp>
        <p:nvSpPr>
          <p:cNvPr id="39" name="object 38">
            <a:extLst>
              <a:ext uri="{FF2B5EF4-FFF2-40B4-BE49-F238E27FC236}">
                <a16:creationId xmlns:a16="http://schemas.microsoft.com/office/drawing/2014/main" id="{C41BBACD-8F8F-B799-935A-397E9E89D87F}"/>
              </a:ext>
            </a:extLst>
          </p:cNvPr>
          <p:cNvSpPr/>
          <p:nvPr/>
        </p:nvSpPr>
        <p:spPr>
          <a:xfrm>
            <a:off x="1126745" y="4030876"/>
            <a:ext cx="1867535" cy="434340"/>
          </a:xfrm>
          <a:custGeom>
            <a:avLst/>
            <a:gdLst/>
            <a:ahLst/>
            <a:cxnLst/>
            <a:rect l="l" t="t" r="r" b="b"/>
            <a:pathLst>
              <a:path w="1867535" h="434339">
                <a:moveTo>
                  <a:pt x="1714610" y="384811"/>
                </a:moveTo>
                <a:lnTo>
                  <a:pt x="1704975" y="434086"/>
                </a:lnTo>
                <a:lnTo>
                  <a:pt x="1865245" y="389636"/>
                </a:lnTo>
                <a:lnTo>
                  <a:pt x="1739264" y="389636"/>
                </a:lnTo>
                <a:lnTo>
                  <a:pt x="1714610" y="384811"/>
                </a:lnTo>
                <a:close/>
              </a:path>
              <a:path w="1867535" h="434339">
                <a:moveTo>
                  <a:pt x="1724269" y="335411"/>
                </a:moveTo>
                <a:lnTo>
                  <a:pt x="1714610" y="384811"/>
                </a:lnTo>
                <a:lnTo>
                  <a:pt x="1739264" y="389636"/>
                </a:lnTo>
                <a:lnTo>
                  <a:pt x="1748917" y="340233"/>
                </a:lnTo>
                <a:lnTo>
                  <a:pt x="1724269" y="335411"/>
                </a:lnTo>
                <a:close/>
              </a:path>
              <a:path w="1867535" h="434339">
                <a:moveTo>
                  <a:pt x="1733931" y="286004"/>
                </a:moveTo>
                <a:lnTo>
                  <a:pt x="1724269" y="335411"/>
                </a:lnTo>
                <a:lnTo>
                  <a:pt x="1748917" y="340233"/>
                </a:lnTo>
                <a:lnTo>
                  <a:pt x="1739264" y="389636"/>
                </a:lnTo>
                <a:lnTo>
                  <a:pt x="1865245" y="389636"/>
                </a:lnTo>
                <a:lnTo>
                  <a:pt x="1867535" y="389001"/>
                </a:lnTo>
                <a:lnTo>
                  <a:pt x="1733931" y="286004"/>
                </a:lnTo>
                <a:close/>
              </a:path>
              <a:path w="1867535" h="434339">
                <a:moveTo>
                  <a:pt x="9652" y="0"/>
                </a:moveTo>
                <a:lnTo>
                  <a:pt x="0" y="49275"/>
                </a:lnTo>
                <a:lnTo>
                  <a:pt x="1714610" y="384811"/>
                </a:lnTo>
                <a:lnTo>
                  <a:pt x="1724269" y="335411"/>
                </a:lnTo>
                <a:lnTo>
                  <a:pt x="9652" y="0"/>
                </a:lnTo>
                <a:close/>
              </a:path>
            </a:pathLst>
          </a:custGeom>
          <a:solidFill>
            <a:srgbClr val="538235"/>
          </a:solidFill>
        </p:spPr>
        <p:txBody>
          <a:bodyPr wrap="square" lIns="0" tIns="0" rIns="0" bIns="0" rtlCol="0"/>
          <a:lstStyle/>
          <a:p>
            <a:endParaRPr/>
          </a:p>
        </p:txBody>
      </p:sp>
      <p:sp>
        <p:nvSpPr>
          <p:cNvPr id="40" name="object 39">
            <a:extLst>
              <a:ext uri="{FF2B5EF4-FFF2-40B4-BE49-F238E27FC236}">
                <a16:creationId xmlns:a16="http://schemas.microsoft.com/office/drawing/2014/main" id="{2A9C0338-6A24-0CC3-6C3D-C32AFEC9BBD8}"/>
              </a:ext>
            </a:extLst>
          </p:cNvPr>
          <p:cNvSpPr/>
          <p:nvPr/>
        </p:nvSpPr>
        <p:spPr>
          <a:xfrm>
            <a:off x="1097281" y="4242217"/>
            <a:ext cx="2124455" cy="838187"/>
          </a:xfrm>
          <a:prstGeom prst="rect">
            <a:avLst/>
          </a:prstGeom>
          <a:blipFill>
            <a:blip r:embed="rId18" cstate="print"/>
            <a:stretch>
              <a:fillRect/>
            </a:stretch>
          </a:blipFill>
        </p:spPr>
        <p:txBody>
          <a:bodyPr wrap="square" lIns="0" tIns="0" rIns="0" bIns="0" rtlCol="0"/>
          <a:lstStyle/>
          <a:p>
            <a:endParaRPr/>
          </a:p>
        </p:txBody>
      </p:sp>
      <p:sp>
        <p:nvSpPr>
          <p:cNvPr id="41" name="object 40">
            <a:extLst>
              <a:ext uri="{FF2B5EF4-FFF2-40B4-BE49-F238E27FC236}">
                <a16:creationId xmlns:a16="http://schemas.microsoft.com/office/drawing/2014/main" id="{AC83579E-322F-CA3D-397E-A03B2863D18D}"/>
              </a:ext>
            </a:extLst>
          </p:cNvPr>
          <p:cNvSpPr/>
          <p:nvPr/>
        </p:nvSpPr>
        <p:spPr>
          <a:xfrm>
            <a:off x="1124306" y="4391049"/>
            <a:ext cx="1870075" cy="614680"/>
          </a:xfrm>
          <a:custGeom>
            <a:avLst/>
            <a:gdLst/>
            <a:ahLst/>
            <a:cxnLst/>
            <a:rect l="l" t="t" r="r" b="b"/>
            <a:pathLst>
              <a:path w="1870075" h="614679">
                <a:moveTo>
                  <a:pt x="1718245" y="48157"/>
                </a:moveTo>
                <a:lnTo>
                  <a:pt x="0" y="566166"/>
                </a:lnTo>
                <a:lnTo>
                  <a:pt x="14528" y="614299"/>
                </a:lnTo>
                <a:lnTo>
                  <a:pt x="1732750" y="96282"/>
                </a:lnTo>
                <a:lnTo>
                  <a:pt x="1718245" y="48157"/>
                </a:lnTo>
                <a:close/>
              </a:path>
              <a:path w="1870075" h="614679">
                <a:moveTo>
                  <a:pt x="1857059" y="40893"/>
                </a:moveTo>
                <a:lnTo>
                  <a:pt x="1742338" y="40893"/>
                </a:lnTo>
                <a:lnTo>
                  <a:pt x="1756816" y="89026"/>
                </a:lnTo>
                <a:lnTo>
                  <a:pt x="1732750" y="96282"/>
                </a:lnTo>
                <a:lnTo>
                  <a:pt x="1747291" y="144525"/>
                </a:lnTo>
                <a:lnTo>
                  <a:pt x="1857059" y="40893"/>
                </a:lnTo>
                <a:close/>
              </a:path>
              <a:path w="1870075" h="614679">
                <a:moveTo>
                  <a:pt x="1742338" y="40893"/>
                </a:moveTo>
                <a:lnTo>
                  <a:pt x="1718245" y="48157"/>
                </a:lnTo>
                <a:lnTo>
                  <a:pt x="1732750" y="96282"/>
                </a:lnTo>
                <a:lnTo>
                  <a:pt x="1756816" y="89026"/>
                </a:lnTo>
                <a:lnTo>
                  <a:pt x="1742338" y="40893"/>
                </a:lnTo>
                <a:close/>
              </a:path>
              <a:path w="1870075" h="614679">
                <a:moveTo>
                  <a:pt x="1703730" y="0"/>
                </a:moveTo>
                <a:lnTo>
                  <a:pt x="1718245" y="48157"/>
                </a:lnTo>
                <a:lnTo>
                  <a:pt x="1742338" y="40893"/>
                </a:lnTo>
                <a:lnTo>
                  <a:pt x="1857059" y="40893"/>
                </a:lnTo>
                <a:lnTo>
                  <a:pt x="1869973" y="28701"/>
                </a:lnTo>
                <a:lnTo>
                  <a:pt x="1703730" y="0"/>
                </a:lnTo>
                <a:close/>
              </a:path>
            </a:pathLst>
          </a:custGeom>
          <a:solidFill>
            <a:srgbClr val="538235"/>
          </a:solidFill>
        </p:spPr>
        <p:txBody>
          <a:bodyPr wrap="square" lIns="0" tIns="0" rIns="0" bIns="0" rtlCol="0"/>
          <a:lstStyle/>
          <a:p>
            <a:endParaRPr/>
          </a:p>
        </p:txBody>
      </p:sp>
      <p:sp>
        <p:nvSpPr>
          <p:cNvPr id="42" name="object 41">
            <a:extLst>
              <a:ext uri="{FF2B5EF4-FFF2-40B4-BE49-F238E27FC236}">
                <a16:creationId xmlns:a16="http://schemas.microsoft.com/office/drawing/2014/main" id="{DEC1B645-8DF9-BB1A-1541-537E010CB143}"/>
              </a:ext>
            </a:extLst>
          </p:cNvPr>
          <p:cNvSpPr/>
          <p:nvPr/>
        </p:nvSpPr>
        <p:spPr>
          <a:xfrm>
            <a:off x="1089660" y="3397908"/>
            <a:ext cx="2132076" cy="1679448"/>
          </a:xfrm>
          <a:prstGeom prst="rect">
            <a:avLst/>
          </a:prstGeom>
          <a:blipFill>
            <a:blip r:embed="rId19" cstate="print"/>
            <a:stretch>
              <a:fillRect/>
            </a:stretch>
          </a:blipFill>
        </p:spPr>
        <p:txBody>
          <a:bodyPr wrap="square" lIns="0" tIns="0" rIns="0" bIns="0" rtlCol="0"/>
          <a:lstStyle/>
          <a:p>
            <a:endParaRPr/>
          </a:p>
        </p:txBody>
      </p:sp>
      <p:sp>
        <p:nvSpPr>
          <p:cNvPr id="43" name="object 42">
            <a:extLst>
              <a:ext uri="{FF2B5EF4-FFF2-40B4-BE49-F238E27FC236}">
                <a16:creationId xmlns:a16="http://schemas.microsoft.com/office/drawing/2014/main" id="{E5707DA3-C454-2C1A-75DE-B5187F1924E2}"/>
              </a:ext>
            </a:extLst>
          </p:cNvPr>
          <p:cNvSpPr/>
          <p:nvPr/>
        </p:nvSpPr>
        <p:spPr>
          <a:xfrm>
            <a:off x="1116419" y="3575455"/>
            <a:ext cx="1877695" cy="1426845"/>
          </a:xfrm>
          <a:custGeom>
            <a:avLst/>
            <a:gdLst/>
            <a:ahLst/>
            <a:cxnLst/>
            <a:rect l="l" t="t" r="r" b="b"/>
            <a:pathLst>
              <a:path w="1877695" h="1426845">
                <a:moveTo>
                  <a:pt x="1741582" y="70913"/>
                </a:moveTo>
                <a:lnTo>
                  <a:pt x="0" y="1386331"/>
                </a:lnTo>
                <a:lnTo>
                  <a:pt x="30302" y="1426463"/>
                </a:lnTo>
                <a:lnTo>
                  <a:pt x="1771908" y="111065"/>
                </a:lnTo>
                <a:lnTo>
                  <a:pt x="1741582" y="70913"/>
                </a:lnTo>
                <a:close/>
              </a:path>
              <a:path w="1877695" h="1426845">
                <a:moveTo>
                  <a:pt x="1849455" y="55752"/>
                </a:moveTo>
                <a:lnTo>
                  <a:pt x="1761655" y="55752"/>
                </a:lnTo>
                <a:lnTo>
                  <a:pt x="1792008" y="95884"/>
                </a:lnTo>
                <a:lnTo>
                  <a:pt x="1771908" y="111065"/>
                </a:lnTo>
                <a:lnTo>
                  <a:pt x="1802168" y="151129"/>
                </a:lnTo>
                <a:lnTo>
                  <a:pt x="1849455" y="55752"/>
                </a:lnTo>
                <a:close/>
              </a:path>
              <a:path w="1877695" h="1426845">
                <a:moveTo>
                  <a:pt x="1761655" y="55752"/>
                </a:moveTo>
                <a:lnTo>
                  <a:pt x="1741582" y="70913"/>
                </a:lnTo>
                <a:lnTo>
                  <a:pt x="1771908" y="111065"/>
                </a:lnTo>
                <a:lnTo>
                  <a:pt x="1792008" y="95884"/>
                </a:lnTo>
                <a:lnTo>
                  <a:pt x="1761655" y="55752"/>
                </a:lnTo>
                <a:close/>
              </a:path>
              <a:path w="1877695" h="1426845">
                <a:moveTo>
                  <a:pt x="1877098" y="0"/>
                </a:moveTo>
                <a:lnTo>
                  <a:pt x="1711236" y="30733"/>
                </a:lnTo>
                <a:lnTo>
                  <a:pt x="1741582" y="70913"/>
                </a:lnTo>
                <a:lnTo>
                  <a:pt x="1761655" y="55752"/>
                </a:lnTo>
                <a:lnTo>
                  <a:pt x="1849455" y="55752"/>
                </a:lnTo>
                <a:lnTo>
                  <a:pt x="1877098" y="0"/>
                </a:lnTo>
                <a:close/>
              </a:path>
            </a:pathLst>
          </a:custGeom>
          <a:solidFill>
            <a:srgbClr val="538235"/>
          </a:solidFill>
        </p:spPr>
        <p:txBody>
          <a:bodyPr wrap="square" lIns="0" tIns="0" rIns="0" bIns="0" rtlCol="0"/>
          <a:lstStyle/>
          <a:p>
            <a:endParaRPr/>
          </a:p>
        </p:txBody>
      </p:sp>
      <p:sp>
        <p:nvSpPr>
          <p:cNvPr id="44" name="object 43">
            <a:extLst>
              <a:ext uri="{FF2B5EF4-FFF2-40B4-BE49-F238E27FC236}">
                <a16:creationId xmlns:a16="http://schemas.microsoft.com/office/drawing/2014/main" id="{7805E99F-6A0A-0EC4-2C65-4B726B506B70}"/>
              </a:ext>
            </a:extLst>
          </p:cNvPr>
          <p:cNvSpPr/>
          <p:nvPr/>
        </p:nvSpPr>
        <p:spPr>
          <a:xfrm>
            <a:off x="5836921" y="2401187"/>
            <a:ext cx="737603" cy="704113"/>
          </a:xfrm>
          <a:prstGeom prst="rect">
            <a:avLst/>
          </a:prstGeom>
          <a:blipFill>
            <a:blip r:embed="rId20" cstate="print"/>
            <a:stretch>
              <a:fillRect/>
            </a:stretch>
          </a:blipFill>
        </p:spPr>
        <p:txBody>
          <a:bodyPr wrap="square" lIns="0" tIns="0" rIns="0" bIns="0" rtlCol="0"/>
          <a:lstStyle/>
          <a:p>
            <a:endParaRPr/>
          </a:p>
        </p:txBody>
      </p:sp>
      <p:sp>
        <p:nvSpPr>
          <p:cNvPr id="45" name="object 44">
            <a:extLst>
              <a:ext uri="{FF2B5EF4-FFF2-40B4-BE49-F238E27FC236}">
                <a16:creationId xmlns:a16="http://schemas.microsoft.com/office/drawing/2014/main" id="{4BD83513-DAE6-2656-1138-4F95F35B3B63}"/>
              </a:ext>
            </a:extLst>
          </p:cNvPr>
          <p:cNvSpPr/>
          <p:nvPr/>
        </p:nvSpPr>
        <p:spPr>
          <a:xfrm>
            <a:off x="5867401" y="2431693"/>
            <a:ext cx="626363" cy="592835"/>
          </a:xfrm>
          <a:prstGeom prst="rect">
            <a:avLst/>
          </a:prstGeom>
          <a:blipFill>
            <a:blip r:embed="rId21" cstate="print"/>
            <a:stretch>
              <a:fillRect/>
            </a:stretch>
          </a:blipFill>
        </p:spPr>
        <p:txBody>
          <a:bodyPr wrap="square" lIns="0" tIns="0" rIns="0" bIns="0" rtlCol="0"/>
          <a:lstStyle/>
          <a:p>
            <a:endParaRPr/>
          </a:p>
        </p:txBody>
      </p:sp>
      <p:sp>
        <p:nvSpPr>
          <p:cNvPr id="46" name="object 45">
            <a:extLst>
              <a:ext uri="{FF2B5EF4-FFF2-40B4-BE49-F238E27FC236}">
                <a16:creationId xmlns:a16="http://schemas.microsoft.com/office/drawing/2014/main" id="{5FE3ACAB-40E4-7714-9415-909185A240F9}"/>
              </a:ext>
            </a:extLst>
          </p:cNvPr>
          <p:cNvSpPr/>
          <p:nvPr/>
        </p:nvSpPr>
        <p:spPr>
          <a:xfrm>
            <a:off x="5867401" y="2431693"/>
            <a:ext cx="626745" cy="593090"/>
          </a:xfrm>
          <a:custGeom>
            <a:avLst/>
            <a:gdLst/>
            <a:ahLst/>
            <a:cxnLst/>
            <a:rect l="l" t="t" r="r" b="b"/>
            <a:pathLst>
              <a:path w="626745" h="593089">
                <a:moveTo>
                  <a:pt x="0" y="296417"/>
                </a:moveTo>
                <a:lnTo>
                  <a:pt x="4098" y="248338"/>
                </a:lnTo>
                <a:lnTo>
                  <a:pt x="15965" y="202728"/>
                </a:lnTo>
                <a:lnTo>
                  <a:pt x="34955" y="160198"/>
                </a:lnTo>
                <a:lnTo>
                  <a:pt x="60423" y="121359"/>
                </a:lnTo>
                <a:lnTo>
                  <a:pt x="91725" y="86820"/>
                </a:lnTo>
                <a:lnTo>
                  <a:pt x="128217" y="57192"/>
                </a:lnTo>
                <a:lnTo>
                  <a:pt x="169253" y="33086"/>
                </a:lnTo>
                <a:lnTo>
                  <a:pt x="214189" y="15111"/>
                </a:lnTo>
                <a:lnTo>
                  <a:pt x="262380" y="3879"/>
                </a:lnTo>
                <a:lnTo>
                  <a:pt x="313181" y="0"/>
                </a:lnTo>
                <a:lnTo>
                  <a:pt x="338868" y="982"/>
                </a:lnTo>
                <a:lnTo>
                  <a:pt x="388445" y="8614"/>
                </a:lnTo>
                <a:lnTo>
                  <a:pt x="435090" y="23294"/>
                </a:lnTo>
                <a:lnTo>
                  <a:pt x="478156" y="44411"/>
                </a:lnTo>
                <a:lnTo>
                  <a:pt x="517000" y="71354"/>
                </a:lnTo>
                <a:lnTo>
                  <a:pt x="550978" y="103514"/>
                </a:lnTo>
                <a:lnTo>
                  <a:pt x="579444" y="140279"/>
                </a:lnTo>
                <a:lnTo>
                  <a:pt x="601753" y="181040"/>
                </a:lnTo>
                <a:lnTo>
                  <a:pt x="617262" y="225186"/>
                </a:lnTo>
                <a:lnTo>
                  <a:pt x="625325" y="272107"/>
                </a:lnTo>
                <a:lnTo>
                  <a:pt x="626363" y="296417"/>
                </a:lnTo>
                <a:lnTo>
                  <a:pt x="625325" y="320728"/>
                </a:lnTo>
                <a:lnTo>
                  <a:pt x="617262" y="367649"/>
                </a:lnTo>
                <a:lnTo>
                  <a:pt x="601753" y="411795"/>
                </a:lnTo>
                <a:lnTo>
                  <a:pt x="579444" y="452556"/>
                </a:lnTo>
                <a:lnTo>
                  <a:pt x="550978" y="489321"/>
                </a:lnTo>
                <a:lnTo>
                  <a:pt x="517000" y="521481"/>
                </a:lnTo>
                <a:lnTo>
                  <a:pt x="478156" y="548424"/>
                </a:lnTo>
                <a:lnTo>
                  <a:pt x="435090" y="569541"/>
                </a:lnTo>
                <a:lnTo>
                  <a:pt x="388445" y="584221"/>
                </a:lnTo>
                <a:lnTo>
                  <a:pt x="338868" y="591853"/>
                </a:lnTo>
                <a:lnTo>
                  <a:pt x="313181" y="592835"/>
                </a:lnTo>
                <a:lnTo>
                  <a:pt x="287495" y="591853"/>
                </a:lnTo>
                <a:lnTo>
                  <a:pt x="237918" y="584221"/>
                </a:lnTo>
                <a:lnTo>
                  <a:pt x="191273" y="569541"/>
                </a:lnTo>
                <a:lnTo>
                  <a:pt x="148207" y="548424"/>
                </a:lnTo>
                <a:lnTo>
                  <a:pt x="109363" y="521481"/>
                </a:lnTo>
                <a:lnTo>
                  <a:pt x="75385" y="489321"/>
                </a:lnTo>
                <a:lnTo>
                  <a:pt x="46919" y="452556"/>
                </a:lnTo>
                <a:lnTo>
                  <a:pt x="24610" y="411795"/>
                </a:lnTo>
                <a:lnTo>
                  <a:pt x="9101" y="367649"/>
                </a:lnTo>
                <a:lnTo>
                  <a:pt x="1038" y="320728"/>
                </a:lnTo>
                <a:lnTo>
                  <a:pt x="0" y="296417"/>
                </a:lnTo>
                <a:close/>
              </a:path>
            </a:pathLst>
          </a:custGeom>
          <a:ln w="9144">
            <a:solidFill>
              <a:srgbClr val="2E528F"/>
            </a:solidFill>
          </a:ln>
        </p:spPr>
        <p:txBody>
          <a:bodyPr wrap="square" lIns="0" tIns="0" rIns="0" bIns="0" rtlCol="0"/>
          <a:lstStyle/>
          <a:p>
            <a:endParaRPr/>
          </a:p>
        </p:txBody>
      </p:sp>
      <p:sp>
        <p:nvSpPr>
          <p:cNvPr id="48" name="object 47">
            <a:extLst>
              <a:ext uri="{FF2B5EF4-FFF2-40B4-BE49-F238E27FC236}">
                <a16:creationId xmlns:a16="http://schemas.microsoft.com/office/drawing/2014/main" id="{8549E864-C897-B17E-51D4-DAC66538BE84}"/>
              </a:ext>
            </a:extLst>
          </p:cNvPr>
          <p:cNvSpPr/>
          <p:nvPr/>
        </p:nvSpPr>
        <p:spPr>
          <a:xfrm>
            <a:off x="5836921" y="3247007"/>
            <a:ext cx="736091" cy="704113"/>
          </a:xfrm>
          <a:prstGeom prst="rect">
            <a:avLst/>
          </a:prstGeom>
          <a:blipFill>
            <a:blip r:embed="rId22" cstate="print"/>
            <a:stretch>
              <a:fillRect/>
            </a:stretch>
          </a:blipFill>
        </p:spPr>
        <p:txBody>
          <a:bodyPr wrap="square" lIns="0" tIns="0" rIns="0" bIns="0" rtlCol="0"/>
          <a:lstStyle/>
          <a:p>
            <a:endParaRPr/>
          </a:p>
        </p:txBody>
      </p:sp>
      <p:sp>
        <p:nvSpPr>
          <p:cNvPr id="49" name="object 48">
            <a:extLst>
              <a:ext uri="{FF2B5EF4-FFF2-40B4-BE49-F238E27FC236}">
                <a16:creationId xmlns:a16="http://schemas.microsoft.com/office/drawing/2014/main" id="{50DA3C1A-A0E5-5B3B-9C50-5965854FD059}"/>
              </a:ext>
            </a:extLst>
          </p:cNvPr>
          <p:cNvSpPr/>
          <p:nvPr/>
        </p:nvSpPr>
        <p:spPr>
          <a:xfrm>
            <a:off x="5867401" y="3277512"/>
            <a:ext cx="624839" cy="592836"/>
          </a:xfrm>
          <a:prstGeom prst="rect">
            <a:avLst/>
          </a:prstGeom>
          <a:blipFill>
            <a:blip r:embed="rId21" cstate="print"/>
            <a:stretch>
              <a:fillRect/>
            </a:stretch>
          </a:blipFill>
        </p:spPr>
        <p:txBody>
          <a:bodyPr wrap="square" lIns="0" tIns="0" rIns="0" bIns="0" rtlCol="0"/>
          <a:lstStyle/>
          <a:p>
            <a:endParaRPr/>
          </a:p>
        </p:txBody>
      </p:sp>
      <p:sp>
        <p:nvSpPr>
          <p:cNvPr id="50" name="object 49">
            <a:extLst>
              <a:ext uri="{FF2B5EF4-FFF2-40B4-BE49-F238E27FC236}">
                <a16:creationId xmlns:a16="http://schemas.microsoft.com/office/drawing/2014/main" id="{B9AFC1CC-5CD0-6631-A29B-CD304AA75506}"/>
              </a:ext>
            </a:extLst>
          </p:cNvPr>
          <p:cNvSpPr/>
          <p:nvPr/>
        </p:nvSpPr>
        <p:spPr>
          <a:xfrm>
            <a:off x="5867401" y="3277512"/>
            <a:ext cx="624840" cy="593090"/>
          </a:xfrm>
          <a:custGeom>
            <a:avLst/>
            <a:gdLst/>
            <a:ahLst/>
            <a:cxnLst/>
            <a:rect l="l" t="t" r="r" b="b"/>
            <a:pathLst>
              <a:path w="624840" h="593089">
                <a:moveTo>
                  <a:pt x="0" y="296418"/>
                </a:moveTo>
                <a:lnTo>
                  <a:pt x="4087" y="248338"/>
                </a:lnTo>
                <a:lnTo>
                  <a:pt x="15922" y="202728"/>
                </a:lnTo>
                <a:lnTo>
                  <a:pt x="34862" y="160198"/>
                </a:lnTo>
                <a:lnTo>
                  <a:pt x="60265" y="121359"/>
                </a:lnTo>
                <a:lnTo>
                  <a:pt x="91487" y="86820"/>
                </a:lnTo>
                <a:lnTo>
                  <a:pt x="127887" y="57192"/>
                </a:lnTo>
                <a:lnTo>
                  <a:pt x="168823" y="33086"/>
                </a:lnTo>
                <a:lnTo>
                  <a:pt x="213652" y="15111"/>
                </a:lnTo>
                <a:lnTo>
                  <a:pt x="261732" y="3879"/>
                </a:lnTo>
                <a:lnTo>
                  <a:pt x="312419" y="0"/>
                </a:lnTo>
                <a:lnTo>
                  <a:pt x="338049" y="982"/>
                </a:lnTo>
                <a:lnTo>
                  <a:pt x="387513" y="8614"/>
                </a:lnTo>
                <a:lnTo>
                  <a:pt x="434048" y="23294"/>
                </a:lnTo>
                <a:lnTo>
                  <a:pt x="477010" y="44411"/>
                </a:lnTo>
                <a:lnTo>
                  <a:pt x="515759" y="71354"/>
                </a:lnTo>
                <a:lnTo>
                  <a:pt x="549651" y="103514"/>
                </a:lnTo>
                <a:lnTo>
                  <a:pt x="578043" y="140279"/>
                </a:lnTo>
                <a:lnTo>
                  <a:pt x="600295" y="181040"/>
                </a:lnTo>
                <a:lnTo>
                  <a:pt x="615763" y="225186"/>
                </a:lnTo>
                <a:lnTo>
                  <a:pt x="623804" y="272107"/>
                </a:lnTo>
                <a:lnTo>
                  <a:pt x="624839" y="296418"/>
                </a:lnTo>
                <a:lnTo>
                  <a:pt x="623804" y="320728"/>
                </a:lnTo>
                <a:lnTo>
                  <a:pt x="615763" y="367649"/>
                </a:lnTo>
                <a:lnTo>
                  <a:pt x="600295" y="411795"/>
                </a:lnTo>
                <a:lnTo>
                  <a:pt x="578043" y="452556"/>
                </a:lnTo>
                <a:lnTo>
                  <a:pt x="549651" y="489321"/>
                </a:lnTo>
                <a:lnTo>
                  <a:pt x="515759" y="521481"/>
                </a:lnTo>
                <a:lnTo>
                  <a:pt x="477010" y="548424"/>
                </a:lnTo>
                <a:lnTo>
                  <a:pt x="434048" y="569541"/>
                </a:lnTo>
                <a:lnTo>
                  <a:pt x="387513" y="584221"/>
                </a:lnTo>
                <a:lnTo>
                  <a:pt x="338049" y="591853"/>
                </a:lnTo>
                <a:lnTo>
                  <a:pt x="312419" y="592836"/>
                </a:lnTo>
                <a:lnTo>
                  <a:pt x="286790" y="591853"/>
                </a:lnTo>
                <a:lnTo>
                  <a:pt x="237326" y="584221"/>
                </a:lnTo>
                <a:lnTo>
                  <a:pt x="190791" y="569541"/>
                </a:lnTo>
                <a:lnTo>
                  <a:pt x="147829" y="548424"/>
                </a:lnTo>
                <a:lnTo>
                  <a:pt x="109080" y="521481"/>
                </a:lnTo>
                <a:lnTo>
                  <a:pt x="75188" y="489321"/>
                </a:lnTo>
                <a:lnTo>
                  <a:pt x="46796" y="452556"/>
                </a:lnTo>
                <a:lnTo>
                  <a:pt x="24544" y="411795"/>
                </a:lnTo>
                <a:lnTo>
                  <a:pt x="9076" y="367649"/>
                </a:lnTo>
                <a:lnTo>
                  <a:pt x="1035" y="320728"/>
                </a:lnTo>
                <a:lnTo>
                  <a:pt x="0" y="296418"/>
                </a:lnTo>
                <a:close/>
              </a:path>
            </a:pathLst>
          </a:custGeom>
          <a:ln w="9144">
            <a:solidFill>
              <a:srgbClr val="2E528F"/>
            </a:solidFill>
          </a:ln>
        </p:spPr>
        <p:txBody>
          <a:bodyPr wrap="square" lIns="0" tIns="0" rIns="0" bIns="0" rtlCol="0"/>
          <a:lstStyle/>
          <a:p>
            <a:endParaRPr/>
          </a:p>
        </p:txBody>
      </p:sp>
      <p:sp>
        <p:nvSpPr>
          <p:cNvPr id="52" name="object 51">
            <a:extLst>
              <a:ext uri="{FF2B5EF4-FFF2-40B4-BE49-F238E27FC236}">
                <a16:creationId xmlns:a16="http://schemas.microsoft.com/office/drawing/2014/main" id="{5C29A0A2-8147-5E09-C1E2-F3D1E9C141C4}"/>
              </a:ext>
            </a:extLst>
          </p:cNvPr>
          <p:cNvSpPr/>
          <p:nvPr/>
        </p:nvSpPr>
        <p:spPr>
          <a:xfrm>
            <a:off x="5836921" y="4092827"/>
            <a:ext cx="736091" cy="704113"/>
          </a:xfrm>
          <a:prstGeom prst="rect">
            <a:avLst/>
          </a:prstGeom>
          <a:blipFill>
            <a:blip r:embed="rId22" cstate="print"/>
            <a:stretch>
              <a:fillRect/>
            </a:stretch>
          </a:blipFill>
        </p:spPr>
        <p:txBody>
          <a:bodyPr wrap="square" lIns="0" tIns="0" rIns="0" bIns="0" rtlCol="0"/>
          <a:lstStyle/>
          <a:p>
            <a:endParaRPr/>
          </a:p>
        </p:txBody>
      </p:sp>
      <p:sp>
        <p:nvSpPr>
          <p:cNvPr id="53" name="object 52">
            <a:extLst>
              <a:ext uri="{FF2B5EF4-FFF2-40B4-BE49-F238E27FC236}">
                <a16:creationId xmlns:a16="http://schemas.microsoft.com/office/drawing/2014/main" id="{4E3CC201-4E24-C9A9-098F-B22411331ECA}"/>
              </a:ext>
            </a:extLst>
          </p:cNvPr>
          <p:cNvSpPr/>
          <p:nvPr/>
        </p:nvSpPr>
        <p:spPr>
          <a:xfrm>
            <a:off x="5867401" y="4123332"/>
            <a:ext cx="624839" cy="592835"/>
          </a:xfrm>
          <a:prstGeom prst="rect">
            <a:avLst/>
          </a:prstGeom>
          <a:blipFill>
            <a:blip r:embed="rId23" cstate="print"/>
            <a:stretch>
              <a:fillRect/>
            </a:stretch>
          </a:blipFill>
        </p:spPr>
        <p:txBody>
          <a:bodyPr wrap="square" lIns="0" tIns="0" rIns="0" bIns="0" rtlCol="0"/>
          <a:lstStyle/>
          <a:p>
            <a:endParaRPr/>
          </a:p>
        </p:txBody>
      </p:sp>
      <p:sp>
        <p:nvSpPr>
          <p:cNvPr id="54" name="object 53">
            <a:extLst>
              <a:ext uri="{FF2B5EF4-FFF2-40B4-BE49-F238E27FC236}">
                <a16:creationId xmlns:a16="http://schemas.microsoft.com/office/drawing/2014/main" id="{0BA1039F-D99D-F40A-A546-1680145E8B81}"/>
              </a:ext>
            </a:extLst>
          </p:cNvPr>
          <p:cNvSpPr/>
          <p:nvPr/>
        </p:nvSpPr>
        <p:spPr>
          <a:xfrm>
            <a:off x="5867401" y="4123332"/>
            <a:ext cx="624840" cy="593090"/>
          </a:xfrm>
          <a:custGeom>
            <a:avLst/>
            <a:gdLst/>
            <a:ahLst/>
            <a:cxnLst/>
            <a:rect l="l" t="t" r="r" b="b"/>
            <a:pathLst>
              <a:path w="624840" h="593089">
                <a:moveTo>
                  <a:pt x="0" y="296417"/>
                </a:moveTo>
                <a:lnTo>
                  <a:pt x="4087" y="248338"/>
                </a:lnTo>
                <a:lnTo>
                  <a:pt x="15922" y="202728"/>
                </a:lnTo>
                <a:lnTo>
                  <a:pt x="34862" y="160198"/>
                </a:lnTo>
                <a:lnTo>
                  <a:pt x="60265" y="121359"/>
                </a:lnTo>
                <a:lnTo>
                  <a:pt x="91487" y="86820"/>
                </a:lnTo>
                <a:lnTo>
                  <a:pt x="127887" y="57192"/>
                </a:lnTo>
                <a:lnTo>
                  <a:pt x="168823" y="33086"/>
                </a:lnTo>
                <a:lnTo>
                  <a:pt x="213652" y="15111"/>
                </a:lnTo>
                <a:lnTo>
                  <a:pt x="261732" y="3879"/>
                </a:lnTo>
                <a:lnTo>
                  <a:pt x="312419" y="0"/>
                </a:lnTo>
                <a:lnTo>
                  <a:pt x="338049" y="982"/>
                </a:lnTo>
                <a:lnTo>
                  <a:pt x="387513" y="8614"/>
                </a:lnTo>
                <a:lnTo>
                  <a:pt x="434048" y="23294"/>
                </a:lnTo>
                <a:lnTo>
                  <a:pt x="477010" y="44411"/>
                </a:lnTo>
                <a:lnTo>
                  <a:pt x="515759" y="71354"/>
                </a:lnTo>
                <a:lnTo>
                  <a:pt x="549651" y="103514"/>
                </a:lnTo>
                <a:lnTo>
                  <a:pt x="578043" y="140279"/>
                </a:lnTo>
                <a:lnTo>
                  <a:pt x="600295" y="181040"/>
                </a:lnTo>
                <a:lnTo>
                  <a:pt x="615763" y="225186"/>
                </a:lnTo>
                <a:lnTo>
                  <a:pt x="623804" y="272107"/>
                </a:lnTo>
                <a:lnTo>
                  <a:pt x="624839" y="296417"/>
                </a:lnTo>
                <a:lnTo>
                  <a:pt x="623804" y="320728"/>
                </a:lnTo>
                <a:lnTo>
                  <a:pt x="615763" y="367649"/>
                </a:lnTo>
                <a:lnTo>
                  <a:pt x="600295" y="411795"/>
                </a:lnTo>
                <a:lnTo>
                  <a:pt x="578043" y="452556"/>
                </a:lnTo>
                <a:lnTo>
                  <a:pt x="549651" y="489321"/>
                </a:lnTo>
                <a:lnTo>
                  <a:pt x="515759" y="521481"/>
                </a:lnTo>
                <a:lnTo>
                  <a:pt x="477010" y="548424"/>
                </a:lnTo>
                <a:lnTo>
                  <a:pt x="434048" y="569541"/>
                </a:lnTo>
                <a:lnTo>
                  <a:pt x="387513" y="584221"/>
                </a:lnTo>
                <a:lnTo>
                  <a:pt x="338049" y="591853"/>
                </a:lnTo>
                <a:lnTo>
                  <a:pt x="312419" y="592835"/>
                </a:lnTo>
                <a:lnTo>
                  <a:pt x="286790" y="591853"/>
                </a:lnTo>
                <a:lnTo>
                  <a:pt x="237326" y="584221"/>
                </a:lnTo>
                <a:lnTo>
                  <a:pt x="190791" y="569541"/>
                </a:lnTo>
                <a:lnTo>
                  <a:pt x="147829" y="548424"/>
                </a:lnTo>
                <a:lnTo>
                  <a:pt x="109080" y="521481"/>
                </a:lnTo>
                <a:lnTo>
                  <a:pt x="75188" y="489321"/>
                </a:lnTo>
                <a:lnTo>
                  <a:pt x="46796" y="452556"/>
                </a:lnTo>
                <a:lnTo>
                  <a:pt x="24544" y="411795"/>
                </a:lnTo>
                <a:lnTo>
                  <a:pt x="9076" y="367649"/>
                </a:lnTo>
                <a:lnTo>
                  <a:pt x="1035" y="320728"/>
                </a:lnTo>
                <a:lnTo>
                  <a:pt x="0" y="296417"/>
                </a:lnTo>
                <a:close/>
              </a:path>
            </a:pathLst>
          </a:custGeom>
          <a:ln w="9143">
            <a:solidFill>
              <a:srgbClr val="2E528F"/>
            </a:solidFill>
          </a:ln>
        </p:spPr>
        <p:txBody>
          <a:bodyPr wrap="square" lIns="0" tIns="0" rIns="0" bIns="0" rtlCol="0"/>
          <a:lstStyle/>
          <a:p>
            <a:endParaRPr/>
          </a:p>
        </p:txBody>
      </p:sp>
      <p:sp>
        <p:nvSpPr>
          <p:cNvPr id="56" name="object 55">
            <a:extLst>
              <a:ext uri="{FF2B5EF4-FFF2-40B4-BE49-F238E27FC236}">
                <a16:creationId xmlns:a16="http://schemas.microsoft.com/office/drawing/2014/main" id="{5B19FF17-C745-5A28-9DD7-0FA83BFBAA5C}"/>
              </a:ext>
            </a:extLst>
          </p:cNvPr>
          <p:cNvSpPr/>
          <p:nvPr/>
        </p:nvSpPr>
        <p:spPr>
          <a:xfrm>
            <a:off x="3593592" y="2552076"/>
            <a:ext cx="2500884" cy="405396"/>
          </a:xfrm>
          <a:prstGeom prst="rect">
            <a:avLst/>
          </a:prstGeom>
          <a:blipFill>
            <a:blip r:embed="rId24" cstate="print"/>
            <a:stretch>
              <a:fillRect/>
            </a:stretch>
          </a:blipFill>
        </p:spPr>
        <p:txBody>
          <a:bodyPr wrap="square" lIns="0" tIns="0" rIns="0" bIns="0" rtlCol="0"/>
          <a:lstStyle/>
          <a:p>
            <a:endParaRPr/>
          </a:p>
        </p:txBody>
      </p:sp>
      <p:sp>
        <p:nvSpPr>
          <p:cNvPr id="57" name="object 56">
            <a:extLst>
              <a:ext uri="{FF2B5EF4-FFF2-40B4-BE49-F238E27FC236}">
                <a16:creationId xmlns:a16="http://schemas.microsoft.com/office/drawing/2014/main" id="{C94EA4AA-E2F0-588C-42F1-78B5D6F0E530}"/>
              </a:ext>
            </a:extLst>
          </p:cNvPr>
          <p:cNvSpPr/>
          <p:nvPr/>
        </p:nvSpPr>
        <p:spPr>
          <a:xfrm>
            <a:off x="3620262" y="2654196"/>
            <a:ext cx="2247265" cy="151130"/>
          </a:xfrm>
          <a:custGeom>
            <a:avLst/>
            <a:gdLst/>
            <a:ahLst/>
            <a:cxnLst/>
            <a:rect l="l" t="t" r="r" b="b"/>
            <a:pathLst>
              <a:path w="2247265" h="151130">
                <a:moveTo>
                  <a:pt x="2096262" y="0"/>
                </a:moveTo>
                <a:lnTo>
                  <a:pt x="2096262" y="150875"/>
                </a:lnTo>
                <a:lnTo>
                  <a:pt x="2196846" y="100584"/>
                </a:lnTo>
                <a:lnTo>
                  <a:pt x="2121408" y="100584"/>
                </a:lnTo>
                <a:lnTo>
                  <a:pt x="2121408" y="50291"/>
                </a:lnTo>
                <a:lnTo>
                  <a:pt x="2196846" y="50291"/>
                </a:lnTo>
                <a:lnTo>
                  <a:pt x="2096262" y="0"/>
                </a:lnTo>
                <a:close/>
              </a:path>
              <a:path w="2247265" h="151130">
                <a:moveTo>
                  <a:pt x="2096262" y="50291"/>
                </a:moveTo>
                <a:lnTo>
                  <a:pt x="0" y="50291"/>
                </a:lnTo>
                <a:lnTo>
                  <a:pt x="0" y="100584"/>
                </a:lnTo>
                <a:lnTo>
                  <a:pt x="2096262" y="100584"/>
                </a:lnTo>
                <a:lnTo>
                  <a:pt x="2096262" y="50291"/>
                </a:lnTo>
                <a:close/>
              </a:path>
              <a:path w="2247265" h="151130">
                <a:moveTo>
                  <a:pt x="2196846" y="50291"/>
                </a:moveTo>
                <a:lnTo>
                  <a:pt x="2121408" y="50291"/>
                </a:lnTo>
                <a:lnTo>
                  <a:pt x="2121408" y="100584"/>
                </a:lnTo>
                <a:lnTo>
                  <a:pt x="2196846" y="100584"/>
                </a:lnTo>
                <a:lnTo>
                  <a:pt x="2247138" y="75437"/>
                </a:lnTo>
                <a:lnTo>
                  <a:pt x="2196846" y="50291"/>
                </a:lnTo>
                <a:close/>
              </a:path>
            </a:pathLst>
          </a:custGeom>
          <a:solidFill>
            <a:srgbClr val="4471C4"/>
          </a:solidFill>
        </p:spPr>
        <p:txBody>
          <a:bodyPr wrap="square" lIns="0" tIns="0" rIns="0" bIns="0" rtlCol="0"/>
          <a:lstStyle/>
          <a:p>
            <a:endParaRPr/>
          </a:p>
        </p:txBody>
      </p:sp>
      <p:sp>
        <p:nvSpPr>
          <p:cNvPr id="58" name="object 57">
            <a:extLst>
              <a:ext uri="{FF2B5EF4-FFF2-40B4-BE49-F238E27FC236}">
                <a16:creationId xmlns:a16="http://schemas.microsoft.com/office/drawing/2014/main" id="{40553CAB-773A-5F8F-0348-B7667821753F}"/>
              </a:ext>
            </a:extLst>
          </p:cNvPr>
          <p:cNvSpPr/>
          <p:nvPr/>
        </p:nvSpPr>
        <p:spPr>
          <a:xfrm>
            <a:off x="3584448" y="2680105"/>
            <a:ext cx="2510028" cy="1121664"/>
          </a:xfrm>
          <a:prstGeom prst="rect">
            <a:avLst/>
          </a:prstGeom>
          <a:blipFill>
            <a:blip r:embed="rId25" cstate="print"/>
            <a:stretch>
              <a:fillRect/>
            </a:stretch>
          </a:blipFill>
        </p:spPr>
        <p:txBody>
          <a:bodyPr wrap="square" lIns="0" tIns="0" rIns="0" bIns="0" rtlCol="0"/>
          <a:lstStyle/>
          <a:p>
            <a:endParaRPr/>
          </a:p>
        </p:txBody>
      </p:sp>
      <p:sp>
        <p:nvSpPr>
          <p:cNvPr id="59" name="object 58">
            <a:extLst>
              <a:ext uri="{FF2B5EF4-FFF2-40B4-BE49-F238E27FC236}">
                <a16:creationId xmlns:a16="http://schemas.microsoft.com/office/drawing/2014/main" id="{5B308D4D-6198-BC90-718A-58B747B46EF9}"/>
              </a:ext>
            </a:extLst>
          </p:cNvPr>
          <p:cNvSpPr/>
          <p:nvPr/>
        </p:nvSpPr>
        <p:spPr>
          <a:xfrm>
            <a:off x="3611372" y="2706140"/>
            <a:ext cx="2256155" cy="886460"/>
          </a:xfrm>
          <a:custGeom>
            <a:avLst/>
            <a:gdLst/>
            <a:ahLst/>
            <a:cxnLst/>
            <a:rect l="l" t="t" r="r" b="b"/>
            <a:pathLst>
              <a:path w="2256154" h="886460">
                <a:moveTo>
                  <a:pt x="2106000" y="839126"/>
                </a:moveTo>
                <a:lnTo>
                  <a:pt x="2088261" y="886206"/>
                </a:lnTo>
                <a:lnTo>
                  <a:pt x="2256028" y="868680"/>
                </a:lnTo>
                <a:lnTo>
                  <a:pt x="2236857" y="847979"/>
                </a:lnTo>
                <a:lnTo>
                  <a:pt x="2129536" y="847979"/>
                </a:lnTo>
                <a:lnTo>
                  <a:pt x="2106000" y="839126"/>
                </a:lnTo>
                <a:close/>
              </a:path>
              <a:path w="2256154" h="886460">
                <a:moveTo>
                  <a:pt x="2123741" y="792043"/>
                </a:moveTo>
                <a:lnTo>
                  <a:pt x="2106000" y="839126"/>
                </a:lnTo>
                <a:lnTo>
                  <a:pt x="2129536" y="847979"/>
                </a:lnTo>
                <a:lnTo>
                  <a:pt x="2147189" y="800862"/>
                </a:lnTo>
                <a:lnTo>
                  <a:pt x="2123741" y="792043"/>
                </a:lnTo>
                <a:close/>
              </a:path>
              <a:path w="2256154" h="886460">
                <a:moveTo>
                  <a:pt x="2141474" y="744982"/>
                </a:moveTo>
                <a:lnTo>
                  <a:pt x="2123741" y="792043"/>
                </a:lnTo>
                <a:lnTo>
                  <a:pt x="2147189" y="800862"/>
                </a:lnTo>
                <a:lnTo>
                  <a:pt x="2129536" y="847979"/>
                </a:lnTo>
                <a:lnTo>
                  <a:pt x="2236857" y="847979"/>
                </a:lnTo>
                <a:lnTo>
                  <a:pt x="2141474" y="744982"/>
                </a:lnTo>
                <a:close/>
              </a:path>
              <a:path w="2256154" h="886460">
                <a:moveTo>
                  <a:pt x="17780" y="0"/>
                </a:moveTo>
                <a:lnTo>
                  <a:pt x="0" y="46990"/>
                </a:lnTo>
                <a:lnTo>
                  <a:pt x="2106000" y="839126"/>
                </a:lnTo>
                <a:lnTo>
                  <a:pt x="2123741" y="792043"/>
                </a:lnTo>
                <a:lnTo>
                  <a:pt x="17780" y="0"/>
                </a:lnTo>
                <a:close/>
              </a:path>
            </a:pathLst>
          </a:custGeom>
          <a:solidFill>
            <a:srgbClr val="4471C4"/>
          </a:solidFill>
        </p:spPr>
        <p:txBody>
          <a:bodyPr wrap="square" lIns="0" tIns="0" rIns="0" bIns="0" rtlCol="0"/>
          <a:lstStyle/>
          <a:p>
            <a:endParaRPr/>
          </a:p>
        </p:txBody>
      </p:sp>
      <p:sp>
        <p:nvSpPr>
          <p:cNvPr id="60" name="object 59">
            <a:extLst>
              <a:ext uri="{FF2B5EF4-FFF2-40B4-BE49-F238E27FC236}">
                <a16:creationId xmlns:a16="http://schemas.microsoft.com/office/drawing/2014/main" id="{72C85171-5C80-6F9B-A3C1-E85301A003DA}"/>
              </a:ext>
            </a:extLst>
          </p:cNvPr>
          <p:cNvSpPr/>
          <p:nvPr/>
        </p:nvSpPr>
        <p:spPr>
          <a:xfrm>
            <a:off x="3578353" y="2683152"/>
            <a:ext cx="2516124" cy="1964436"/>
          </a:xfrm>
          <a:prstGeom prst="rect">
            <a:avLst/>
          </a:prstGeom>
          <a:blipFill>
            <a:blip r:embed="rId26" cstate="print"/>
            <a:stretch>
              <a:fillRect/>
            </a:stretch>
          </a:blipFill>
        </p:spPr>
        <p:txBody>
          <a:bodyPr wrap="square" lIns="0" tIns="0" rIns="0" bIns="0" rtlCol="0"/>
          <a:lstStyle/>
          <a:p>
            <a:endParaRPr/>
          </a:p>
        </p:txBody>
      </p:sp>
      <p:sp>
        <p:nvSpPr>
          <p:cNvPr id="61" name="object 60">
            <a:extLst>
              <a:ext uri="{FF2B5EF4-FFF2-40B4-BE49-F238E27FC236}">
                <a16:creationId xmlns:a16="http://schemas.microsoft.com/office/drawing/2014/main" id="{2DE571EC-C6C1-2C15-F289-413655AF5546}"/>
              </a:ext>
            </a:extLst>
          </p:cNvPr>
          <p:cNvSpPr/>
          <p:nvPr/>
        </p:nvSpPr>
        <p:spPr>
          <a:xfrm>
            <a:off x="3605149" y="2709568"/>
            <a:ext cx="2262505" cy="1711325"/>
          </a:xfrm>
          <a:custGeom>
            <a:avLst/>
            <a:gdLst/>
            <a:ahLst/>
            <a:cxnLst/>
            <a:rect l="l" t="t" r="r" b="b"/>
            <a:pathLst>
              <a:path w="2262504" h="1711325">
                <a:moveTo>
                  <a:pt x="2126587" y="1640199"/>
                </a:moveTo>
                <a:lnTo>
                  <a:pt x="2096389" y="1680336"/>
                </a:lnTo>
                <a:lnTo>
                  <a:pt x="2262251" y="1710816"/>
                </a:lnTo>
                <a:lnTo>
                  <a:pt x="2234618" y="1655317"/>
                </a:lnTo>
                <a:lnTo>
                  <a:pt x="2146681" y="1655317"/>
                </a:lnTo>
                <a:lnTo>
                  <a:pt x="2126587" y="1640199"/>
                </a:lnTo>
                <a:close/>
              </a:path>
              <a:path w="2262504" h="1711325">
                <a:moveTo>
                  <a:pt x="2156853" y="1599971"/>
                </a:moveTo>
                <a:lnTo>
                  <a:pt x="2126587" y="1640199"/>
                </a:lnTo>
                <a:lnTo>
                  <a:pt x="2146681" y="1655317"/>
                </a:lnTo>
                <a:lnTo>
                  <a:pt x="2176907" y="1615058"/>
                </a:lnTo>
                <a:lnTo>
                  <a:pt x="2156853" y="1599971"/>
                </a:lnTo>
                <a:close/>
              </a:path>
              <a:path w="2262504" h="1711325">
                <a:moveTo>
                  <a:pt x="2187067" y="1559814"/>
                </a:moveTo>
                <a:lnTo>
                  <a:pt x="2156853" y="1599971"/>
                </a:lnTo>
                <a:lnTo>
                  <a:pt x="2176907" y="1615058"/>
                </a:lnTo>
                <a:lnTo>
                  <a:pt x="2146681" y="1655317"/>
                </a:lnTo>
                <a:lnTo>
                  <a:pt x="2234618" y="1655317"/>
                </a:lnTo>
                <a:lnTo>
                  <a:pt x="2187067" y="1559814"/>
                </a:lnTo>
                <a:close/>
              </a:path>
              <a:path w="2262504" h="1711325">
                <a:moveTo>
                  <a:pt x="30226" y="0"/>
                </a:moveTo>
                <a:lnTo>
                  <a:pt x="0" y="40131"/>
                </a:lnTo>
                <a:lnTo>
                  <a:pt x="2126587" y="1640199"/>
                </a:lnTo>
                <a:lnTo>
                  <a:pt x="2156853" y="1599971"/>
                </a:lnTo>
                <a:lnTo>
                  <a:pt x="30226" y="0"/>
                </a:lnTo>
                <a:close/>
              </a:path>
            </a:pathLst>
          </a:custGeom>
          <a:solidFill>
            <a:srgbClr val="4471C4"/>
          </a:solidFill>
        </p:spPr>
        <p:txBody>
          <a:bodyPr wrap="square" lIns="0" tIns="0" rIns="0" bIns="0" rtlCol="0"/>
          <a:lstStyle/>
          <a:p>
            <a:endParaRPr/>
          </a:p>
        </p:txBody>
      </p:sp>
      <p:sp>
        <p:nvSpPr>
          <p:cNvPr id="62" name="object 61">
            <a:extLst>
              <a:ext uri="{FF2B5EF4-FFF2-40B4-BE49-F238E27FC236}">
                <a16:creationId xmlns:a16="http://schemas.microsoft.com/office/drawing/2014/main" id="{FD1A9984-A5AC-FC15-7FDD-4EE5E30FF186}"/>
              </a:ext>
            </a:extLst>
          </p:cNvPr>
          <p:cNvSpPr/>
          <p:nvPr/>
        </p:nvSpPr>
        <p:spPr>
          <a:xfrm>
            <a:off x="3584448" y="2552101"/>
            <a:ext cx="2511552" cy="1123175"/>
          </a:xfrm>
          <a:prstGeom prst="rect">
            <a:avLst/>
          </a:prstGeom>
          <a:blipFill>
            <a:blip r:embed="rId27" cstate="print"/>
            <a:stretch>
              <a:fillRect/>
            </a:stretch>
          </a:blipFill>
        </p:spPr>
        <p:txBody>
          <a:bodyPr wrap="square" lIns="0" tIns="0" rIns="0" bIns="0" rtlCol="0"/>
          <a:lstStyle/>
          <a:p>
            <a:endParaRPr/>
          </a:p>
        </p:txBody>
      </p:sp>
      <p:sp>
        <p:nvSpPr>
          <p:cNvPr id="63" name="object 62">
            <a:extLst>
              <a:ext uri="{FF2B5EF4-FFF2-40B4-BE49-F238E27FC236}">
                <a16:creationId xmlns:a16="http://schemas.microsoft.com/office/drawing/2014/main" id="{AA0AFAD4-3C00-9714-3E35-7285CE17B8C1}"/>
              </a:ext>
            </a:extLst>
          </p:cNvPr>
          <p:cNvSpPr/>
          <p:nvPr/>
        </p:nvSpPr>
        <p:spPr>
          <a:xfrm>
            <a:off x="3611372" y="2712108"/>
            <a:ext cx="2256790" cy="887094"/>
          </a:xfrm>
          <a:custGeom>
            <a:avLst/>
            <a:gdLst/>
            <a:ahLst/>
            <a:cxnLst/>
            <a:rect l="l" t="t" r="r" b="b"/>
            <a:pathLst>
              <a:path w="2256790" h="887094">
                <a:moveTo>
                  <a:pt x="2106636" y="47083"/>
                </a:moveTo>
                <a:lnTo>
                  <a:pt x="0" y="839851"/>
                </a:lnTo>
                <a:lnTo>
                  <a:pt x="17780" y="886840"/>
                </a:lnTo>
                <a:lnTo>
                  <a:pt x="2124393" y="94207"/>
                </a:lnTo>
                <a:lnTo>
                  <a:pt x="2106636" y="47083"/>
                </a:lnTo>
                <a:close/>
              </a:path>
              <a:path w="2256790" h="887094">
                <a:moveTo>
                  <a:pt x="2237598" y="38226"/>
                </a:moveTo>
                <a:lnTo>
                  <a:pt x="2130171" y="38226"/>
                </a:lnTo>
                <a:lnTo>
                  <a:pt x="2147951" y="85343"/>
                </a:lnTo>
                <a:lnTo>
                  <a:pt x="2124393" y="94207"/>
                </a:lnTo>
                <a:lnTo>
                  <a:pt x="2142109" y="141224"/>
                </a:lnTo>
                <a:lnTo>
                  <a:pt x="2237598" y="38226"/>
                </a:lnTo>
                <a:close/>
              </a:path>
              <a:path w="2256790" h="887094">
                <a:moveTo>
                  <a:pt x="2130171" y="38226"/>
                </a:moveTo>
                <a:lnTo>
                  <a:pt x="2106636" y="47083"/>
                </a:lnTo>
                <a:lnTo>
                  <a:pt x="2124393" y="94207"/>
                </a:lnTo>
                <a:lnTo>
                  <a:pt x="2147951" y="85343"/>
                </a:lnTo>
                <a:lnTo>
                  <a:pt x="2130171" y="38226"/>
                </a:lnTo>
                <a:close/>
              </a:path>
              <a:path w="2256790" h="887094">
                <a:moveTo>
                  <a:pt x="2088896" y="0"/>
                </a:moveTo>
                <a:lnTo>
                  <a:pt x="2106636" y="47083"/>
                </a:lnTo>
                <a:lnTo>
                  <a:pt x="2130171" y="38226"/>
                </a:lnTo>
                <a:lnTo>
                  <a:pt x="2237598" y="38226"/>
                </a:lnTo>
                <a:lnTo>
                  <a:pt x="2256790" y="17525"/>
                </a:lnTo>
                <a:lnTo>
                  <a:pt x="2088896" y="0"/>
                </a:lnTo>
                <a:close/>
              </a:path>
            </a:pathLst>
          </a:custGeom>
          <a:solidFill>
            <a:srgbClr val="4471C4"/>
          </a:solidFill>
        </p:spPr>
        <p:txBody>
          <a:bodyPr wrap="square" lIns="0" tIns="0" rIns="0" bIns="0" rtlCol="0"/>
          <a:lstStyle/>
          <a:p>
            <a:endParaRPr/>
          </a:p>
        </p:txBody>
      </p:sp>
      <p:sp>
        <p:nvSpPr>
          <p:cNvPr id="64" name="object 63">
            <a:extLst>
              <a:ext uri="{FF2B5EF4-FFF2-40B4-BE49-F238E27FC236}">
                <a16:creationId xmlns:a16="http://schemas.microsoft.com/office/drawing/2014/main" id="{D14DA27C-4D93-C32F-A61D-F60BA30C34BD}"/>
              </a:ext>
            </a:extLst>
          </p:cNvPr>
          <p:cNvSpPr/>
          <p:nvPr/>
        </p:nvSpPr>
        <p:spPr>
          <a:xfrm>
            <a:off x="3584448" y="3525937"/>
            <a:ext cx="2511552" cy="1121651"/>
          </a:xfrm>
          <a:prstGeom prst="rect">
            <a:avLst/>
          </a:prstGeom>
          <a:blipFill>
            <a:blip r:embed="rId28" cstate="print"/>
            <a:stretch>
              <a:fillRect/>
            </a:stretch>
          </a:blipFill>
        </p:spPr>
        <p:txBody>
          <a:bodyPr wrap="square" lIns="0" tIns="0" rIns="0" bIns="0" rtlCol="0"/>
          <a:lstStyle/>
          <a:p>
            <a:endParaRPr/>
          </a:p>
        </p:txBody>
      </p:sp>
      <p:sp>
        <p:nvSpPr>
          <p:cNvPr id="65" name="object 64">
            <a:extLst>
              <a:ext uri="{FF2B5EF4-FFF2-40B4-BE49-F238E27FC236}">
                <a16:creationId xmlns:a16="http://schemas.microsoft.com/office/drawing/2014/main" id="{967B1D79-37AE-93A0-7446-4FA22677B3D8}"/>
              </a:ext>
            </a:extLst>
          </p:cNvPr>
          <p:cNvSpPr/>
          <p:nvPr/>
        </p:nvSpPr>
        <p:spPr>
          <a:xfrm>
            <a:off x="3611372" y="3551959"/>
            <a:ext cx="2256790" cy="885825"/>
          </a:xfrm>
          <a:custGeom>
            <a:avLst/>
            <a:gdLst/>
            <a:ahLst/>
            <a:cxnLst/>
            <a:rect l="l" t="t" r="r" b="b"/>
            <a:pathLst>
              <a:path w="2256790" h="885825">
                <a:moveTo>
                  <a:pt x="2106670" y="838765"/>
                </a:moveTo>
                <a:lnTo>
                  <a:pt x="2089023" y="885825"/>
                </a:lnTo>
                <a:lnTo>
                  <a:pt x="2256790" y="868299"/>
                </a:lnTo>
                <a:lnTo>
                  <a:pt x="2237576" y="847598"/>
                </a:lnTo>
                <a:lnTo>
                  <a:pt x="2130171" y="847598"/>
                </a:lnTo>
                <a:lnTo>
                  <a:pt x="2106670" y="838765"/>
                </a:lnTo>
                <a:close/>
              </a:path>
              <a:path w="2256790" h="885825">
                <a:moveTo>
                  <a:pt x="2124311" y="791723"/>
                </a:moveTo>
                <a:lnTo>
                  <a:pt x="2106670" y="838765"/>
                </a:lnTo>
                <a:lnTo>
                  <a:pt x="2130171" y="847598"/>
                </a:lnTo>
                <a:lnTo>
                  <a:pt x="2147951" y="800607"/>
                </a:lnTo>
                <a:lnTo>
                  <a:pt x="2124311" y="791723"/>
                </a:lnTo>
                <a:close/>
              </a:path>
              <a:path w="2256790" h="885825">
                <a:moveTo>
                  <a:pt x="2141982" y="744601"/>
                </a:moveTo>
                <a:lnTo>
                  <a:pt x="2124311" y="791723"/>
                </a:lnTo>
                <a:lnTo>
                  <a:pt x="2147951" y="800607"/>
                </a:lnTo>
                <a:lnTo>
                  <a:pt x="2130171" y="847598"/>
                </a:lnTo>
                <a:lnTo>
                  <a:pt x="2237576" y="847598"/>
                </a:lnTo>
                <a:lnTo>
                  <a:pt x="2141982" y="744601"/>
                </a:lnTo>
                <a:close/>
              </a:path>
              <a:path w="2256790" h="885825">
                <a:moveTo>
                  <a:pt x="17780" y="0"/>
                </a:moveTo>
                <a:lnTo>
                  <a:pt x="0" y="46989"/>
                </a:lnTo>
                <a:lnTo>
                  <a:pt x="2106670" y="838765"/>
                </a:lnTo>
                <a:lnTo>
                  <a:pt x="2124311" y="791723"/>
                </a:lnTo>
                <a:lnTo>
                  <a:pt x="17780" y="0"/>
                </a:lnTo>
                <a:close/>
              </a:path>
            </a:pathLst>
          </a:custGeom>
          <a:solidFill>
            <a:srgbClr val="4471C4"/>
          </a:solidFill>
        </p:spPr>
        <p:txBody>
          <a:bodyPr wrap="square" lIns="0" tIns="0" rIns="0" bIns="0" rtlCol="0"/>
          <a:lstStyle/>
          <a:p>
            <a:endParaRPr/>
          </a:p>
        </p:txBody>
      </p:sp>
      <p:sp>
        <p:nvSpPr>
          <p:cNvPr id="66" name="object 65">
            <a:extLst>
              <a:ext uri="{FF2B5EF4-FFF2-40B4-BE49-F238E27FC236}">
                <a16:creationId xmlns:a16="http://schemas.microsoft.com/office/drawing/2014/main" id="{C3581453-BC66-1037-2755-D683C6C92AD9}"/>
              </a:ext>
            </a:extLst>
          </p:cNvPr>
          <p:cNvSpPr/>
          <p:nvPr/>
        </p:nvSpPr>
        <p:spPr>
          <a:xfrm>
            <a:off x="3593592" y="4242192"/>
            <a:ext cx="2500884" cy="405396"/>
          </a:xfrm>
          <a:prstGeom prst="rect">
            <a:avLst/>
          </a:prstGeom>
          <a:blipFill>
            <a:blip r:embed="rId24" cstate="print"/>
            <a:stretch>
              <a:fillRect/>
            </a:stretch>
          </a:blipFill>
        </p:spPr>
        <p:txBody>
          <a:bodyPr wrap="square" lIns="0" tIns="0" rIns="0" bIns="0" rtlCol="0"/>
          <a:lstStyle/>
          <a:p>
            <a:endParaRPr/>
          </a:p>
        </p:txBody>
      </p:sp>
      <p:sp>
        <p:nvSpPr>
          <p:cNvPr id="67" name="object 66">
            <a:extLst>
              <a:ext uri="{FF2B5EF4-FFF2-40B4-BE49-F238E27FC236}">
                <a16:creationId xmlns:a16="http://schemas.microsoft.com/office/drawing/2014/main" id="{1BE0B115-0B59-70CB-2306-775651586DB5}"/>
              </a:ext>
            </a:extLst>
          </p:cNvPr>
          <p:cNvSpPr/>
          <p:nvPr/>
        </p:nvSpPr>
        <p:spPr>
          <a:xfrm>
            <a:off x="3620262" y="4344313"/>
            <a:ext cx="2247265" cy="151130"/>
          </a:xfrm>
          <a:custGeom>
            <a:avLst/>
            <a:gdLst/>
            <a:ahLst/>
            <a:cxnLst/>
            <a:rect l="l" t="t" r="r" b="b"/>
            <a:pathLst>
              <a:path w="2247265" h="151129">
                <a:moveTo>
                  <a:pt x="2096262" y="0"/>
                </a:moveTo>
                <a:lnTo>
                  <a:pt x="2096262" y="150876"/>
                </a:lnTo>
                <a:lnTo>
                  <a:pt x="2196846" y="100584"/>
                </a:lnTo>
                <a:lnTo>
                  <a:pt x="2121408" y="100584"/>
                </a:lnTo>
                <a:lnTo>
                  <a:pt x="2121408" y="50292"/>
                </a:lnTo>
                <a:lnTo>
                  <a:pt x="2196846" y="50292"/>
                </a:lnTo>
                <a:lnTo>
                  <a:pt x="2096262" y="0"/>
                </a:lnTo>
                <a:close/>
              </a:path>
              <a:path w="2247265" h="151129">
                <a:moveTo>
                  <a:pt x="2096262" y="50292"/>
                </a:moveTo>
                <a:lnTo>
                  <a:pt x="0" y="50292"/>
                </a:lnTo>
                <a:lnTo>
                  <a:pt x="0" y="100584"/>
                </a:lnTo>
                <a:lnTo>
                  <a:pt x="2096262" y="100584"/>
                </a:lnTo>
                <a:lnTo>
                  <a:pt x="2096262" y="50292"/>
                </a:lnTo>
                <a:close/>
              </a:path>
              <a:path w="2247265" h="151129">
                <a:moveTo>
                  <a:pt x="2196846" y="50292"/>
                </a:moveTo>
                <a:lnTo>
                  <a:pt x="2121408" y="50292"/>
                </a:lnTo>
                <a:lnTo>
                  <a:pt x="2121408" y="100584"/>
                </a:lnTo>
                <a:lnTo>
                  <a:pt x="2196846" y="100584"/>
                </a:lnTo>
                <a:lnTo>
                  <a:pt x="2247138" y="75437"/>
                </a:lnTo>
                <a:lnTo>
                  <a:pt x="2196846" y="50292"/>
                </a:lnTo>
                <a:close/>
              </a:path>
            </a:pathLst>
          </a:custGeom>
          <a:solidFill>
            <a:srgbClr val="4471C4"/>
          </a:solidFill>
        </p:spPr>
        <p:txBody>
          <a:bodyPr wrap="square" lIns="0" tIns="0" rIns="0" bIns="0" rtlCol="0"/>
          <a:lstStyle/>
          <a:p>
            <a:endParaRPr/>
          </a:p>
        </p:txBody>
      </p:sp>
      <p:sp>
        <p:nvSpPr>
          <p:cNvPr id="68" name="object 67">
            <a:extLst>
              <a:ext uri="{FF2B5EF4-FFF2-40B4-BE49-F238E27FC236}">
                <a16:creationId xmlns:a16="http://schemas.microsoft.com/office/drawing/2014/main" id="{E4CD5C04-E896-9A1C-204E-F6CD93E37FA8}"/>
              </a:ext>
            </a:extLst>
          </p:cNvPr>
          <p:cNvSpPr/>
          <p:nvPr/>
        </p:nvSpPr>
        <p:spPr>
          <a:xfrm>
            <a:off x="3584448" y="3396397"/>
            <a:ext cx="2510028" cy="1121651"/>
          </a:xfrm>
          <a:prstGeom prst="rect">
            <a:avLst/>
          </a:prstGeom>
          <a:blipFill>
            <a:blip r:embed="rId29" cstate="print"/>
            <a:stretch>
              <a:fillRect/>
            </a:stretch>
          </a:blipFill>
        </p:spPr>
        <p:txBody>
          <a:bodyPr wrap="square" lIns="0" tIns="0" rIns="0" bIns="0" rtlCol="0"/>
          <a:lstStyle/>
          <a:p>
            <a:endParaRPr/>
          </a:p>
        </p:txBody>
      </p:sp>
      <p:sp>
        <p:nvSpPr>
          <p:cNvPr id="69" name="object 68">
            <a:extLst>
              <a:ext uri="{FF2B5EF4-FFF2-40B4-BE49-F238E27FC236}">
                <a16:creationId xmlns:a16="http://schemas.microsoft.com/office/drawing/2014/main" id="{270C1233-8CE1-3AD0-2B0F-0E4D28C2EC12}"/>
              </a:ext>
            </a:extLst>
          </p:cNvPr>
          <p:cNvSpPr/>
          <p:nvPr/>
        </p:nvSpPr>
        <p:spPr>
          <a:xfrm>
            <a:off x="3611372" y="3556405"/>
            <a:ext cx="2256155" cy="887094"/>
          </a:xfrm>
          <a:custGeom>
            <a:avLst/>
            <a:gdLst/>
            <a:ahLst/>
            <a:cxnLst/>
            <a:rect l="l" t="t" r="r" b="b"/>
            <a:pathLst>
              <a:path w="2256154" h="887095">
                <a:moveTo>
                  <a:pt x="2106001" y="47081"/>
                </a:moveTo>
                <a:lnTo>
                  <a:pt x="0" y="839469"/>
                </a:lnTo>
                <a:lnTo>
                  <a:pt x="17780" y="886586"/>
                </a:lnTo>
                <a:lnTo>
                  <a:pt x="2123758" y="94207"/>
                </a:lnTo>
                <a:lnTo>
                  <a:pt x="2106001" y="47081"/>
                </a:lnTo>
                <a:close/>
              </a:path>
              <a:path w="2256154" h="887095">
                <a:moveTo>
                  <a:pt x="2236857" y="38226"/>
                </a:moveTo>
                <a:lnTo>
                  <a:pt x="2129536" y="38226"/>
                </a:lnTo>
                <a:lnTo>
                  <a:pt x="2147316" y="85343"/>
                </a:lnTo>
                <a:lnTo>
                  <a:pt x="2123758" y="94207"/>
                </a:lnTo>
                <a:lnTo>
                  <a:pt x="2141474" y="141223"/>
                </a:lnTo>
                <a:lnTo>
                  <a:pt x="2236857" y="38226"/>
                </a:lnTo>
                <a:close/>
              </a:path>
              <a:path w="2256154" h="887095">
                <a:moveTo>
                  <a:pt x="2129536" y="38226"/>
                </a:moveTo>
                <a:lnTo>
                  <a:pt x="2106001" y="47081"/>
                </a:lnTo>
                <a:lnTo>
                  <a:pt x="2123758" y="94207"/>
                </a:lnTo>
                <a:lnTo>
                  <a:pt x="2147316" y="85343"/>
                </a:lnTo>
                <a:lnTo>
                  <a:pt x="2129536" y="38226"/>
                </a:lnTo>
                <a:close/>
              </a:path>
              <a:path w="2256154" h="887095">
                <a:moveTo>
                  <a:pt x="2088261" y="0"/>
                </a:moveTo>
                <a:lnTo>
                  <a:pt x="2106001" y="47081"/>
                </a:lnTo>
                <a:lnTo>
                  <a:pt x="2129536" y="38226"/>
                </a:lnTo>
                <a:lnTo>
                  <a:pt x="2236857" y="38226"/>
                </a:lnTo>
                <a:lnTo>
                  <a:pt x="2256028" y="17525"/>
                </a:lnTo>
                <a:lnTo>
                  <a:pt x="2088261" y="0"/>
                </a:lnTo>
                <a:close/>
              </a:path>
            </a:pathLst>
          </a:custGeom>
          <a:solidFill>
            <a:srgbClr val="4471C4"/>
          </a:solidFill>
        </p:spPr>
        <p:txBody>
          <a:bodyPr wrap="square" lIns="0" tIns="0" rIns="0" bIns="0" rtlCol="0"/>
          <a:lstStyle/>
          <a:p>
            <a:endParaRPr/>
          </a:p>
        </p:txBody>
      </p:sp>
      <p:sp>
        <p:nvSpPr>
          <p:cNvPr id="70" name="object 69">
            <a:extLst>
              <a:ext uri="{FF2B5EF4-FFF2-40B4-BE49-F238E27FC236}">
                <a16:creationId xmlns:a16="http://schemas.microsoft.com/office/drawing/2014/main" id="{9EFEA6B8-68C4-8435-3CB0-6876C2AFF01D}"/>
              </a:ext>
            </a:extLst>
          </p:cNvPr>
          <p:cNvSpPr/>
          <p:nvPr/>
        </p:nvSpPr>
        <p:spPr>
          <a:xfrm>
            <a:off x="3578353" y="2552089"/>
            <a:ext cx="2516124" cy="1964436"/>
          </a:xfrm>
          <a:prstGeom prst="rect">
            <a:avLst/>
          </a:prstGeom>
          <a:blipFill>
            <a:blip r:embed="rId30" cstate="print"/>
            <a:stretch>
              <a:fillRect/>
            </a:stretch>
          </a:blipFill>
        </p:spPr>
        <p:txBody>
          <a:bodyPr wrap="square" lIns="0" tIns="0" rIns="0" bIns="0" rtlCol="0"/>
          <a:lstStyle/>
          <a:p>
            <a:endParaRPr/>
          </a:p>
        </p:txBody>
      </p:sp>
      <p:sp>
        <p:nvSpPr>
          <p:cNvPr id="71" name="object 70">
            <a:extLst>
              <a:ext uri="{FF2B5EF4-FFF2-40B4-BE49-F238E27FC236}">
                <a16:creationId xmlns:a16="http://schemas.microsoft.com/office/drawing/2014/main" id="{4E470A06-DCD9-8C98-5440-E0A80C64ECBF}"/>
              </a:ext>
            </a:extLst>
          </p:cNvPr>
          <p:cNvSpPr/>
          <p:nvPr/>
        </p:nvSpPr>
        <p:spPr>
          <a:xfrm>
            <a:off x="3605149" y="2729634"/>
            <a:ext cx="2262505" cy="1711325"/>
          </a:xfrm>
          <a:custGeom>
            <a:avLst/>
            <a:gdLst/>
            <a:ahLst/>
            <a:cxnLst/>
            <a:rect l="l" t="t" r="r" b="b"/>
            <a:pathLst>
              <a:path w="2262504" h="1711325">
                <a:moveTo>
                  <a:pt x="2126586" y="70616"/>
                </a:moveTo>
                <a:lnTo>
                  <a:pt x="0" y="1670558"/>
                </a:lnTo>
                <a:lnTo>
                  <a:pt x="30226" y="1710817"/>
                </a:lnTo>
                <a:lnTo>
                  <a:pt x="2156793" y="110764"/>
                </a:lnTo>
                <a:lnTo>
                  <a:pt x="2126586" y="70616"/>
                </a:lnTo>
                <a:close/>
              </a:path>
              <a:path w="2262504" h="1711325">
                <a:moveTo>
                  <a:pt x="2234618" y="55499"/>
                </a:moveTo>
                <a:lnTo>
                  <a:pt x="2146681" y="55499"/>
                </a:lnTo>
                <a:lnTo>
                  <a:pt x="2176907" y="95630"/>
                </a:lnTo>
                <a:lnTo>
                  <a:pt x="2156793" y="110764"/>
                </a:lnTo>
                <a:lnTo>
                  <a:pt x="2187067" y="151002"/>
                </a:lnTo>
                <a:lnTo>
                  <a:pt x="2234618" y="55499"/>
                </a:lnTo>
                <a:close/>
              </a:path>
              <a:path w="2262504" h="1711325">
                <a:moveTo>
                  <a:pt x="2146681" y="55499"/>
                </a:moveTo>
                <a:lnTo>
                  <a:pt x="2126586" y="70616"/>
                </a:lnTo>
                <a:lnTo>
                  <a:pt x="2156793" y="110764"/>
                </a:lnTo>
                <a:lnTo>
                  <a:pt x="2176907" y="95630"/>
                </a:lnTo>
                <a:lnTo>
                  <a:pt x="2146681" y="55499"/>
                </a:lnTo>
                <a:close/>
              </a:path>
              <a:path w="2262504" h="1711325">
                <a:moveTo>
                  <a:pt x="2262251" y="0"/>
                </a:moveTo>
                <a:lnTo>
                  <a:pt x="2096389" y="30479"/>
                </a:lnTo>
                <a:lnTo>
                  <a:pt x="2126586" y="70616"/>
                </a:lnTo>
                <a:lnTo>
                  <a:pt x="2146681" y="55499"/>
                </a:lnTo>
                <a:lnTo>
                  <a:pt x="2234618" y="55499"/>
                </a:lnTo>
                <a:lnTo>
                  <a:pt x="2262251" y="0"/>
                </a:lnTo>
                <a:close/>
              </a:path>
            </a:pathLst>
          </a:custGeom>
          <a:solidFill>
            <a:srgbClr val="4471C4"/>
          </a:solidFill>
        </p:spPr>
        <p:txBody>
          <a:bodyPr wrap="square" lIns="0" tIns="0" rIns="0" bIns="0" rtlCol="0"/>
          <a:lstStyle/>
          <a:p>
            <a:endParaRPr/>
          </a:p>
        </p:txBody>
      </p:sp>
      <p:sp>
        <p:nvSpPr>
          <p:cNvPr id="72" name="object 71">
            <a:extLst>
              <a:ext uri="{FF2B5EF4-FFF2-40B4-BE49-F238E27FC236}">
                <a16:creationId xmlns:a16="http://schemas.microsoft.com/office/drawing/2014/main" id="{5A0F7CDD-12DE-6040-0D87-8AC04EC4B21A}"/>
              </a:ext>
            </a:extLst>
          </p:cNvPr>
          <p:cNvSpPr/>
          <p:nvPr/>
        </p:nvSpPr>
        <p:spPr>
          <a:xfrm>
            <a:off x="3593592" y="3396372"/>
            <a:ext cx="2502408" cy="405396"/>
          </a:xfrm>
          <a:prstGeom prst="rect">
            <a:avLst/>
          </a:prstGeom>
          <a:blipFill>
            <a:blip r:embed="rId31" cstate="print"/>
            <a:stretch>
              <a:fillRect/>
            </a:stretch>
          </a:blipFill>
        </p:spPr>
        <p:txBody>
          <a:bodyPr wrap="square" lIns="0" tIns="0" rIns="0" bIns="0" rtlCol="0"/>
          <a:lstStyle/>
          <a:p>
            <a:endParaRPr/>
          </a:p>
        </p:txBody>
      </p:sp>
      <p:sp>
        <p:nvSpPr>
          <p:cNvPr id="73" name="object 72">
            <a:extLst>
              <a:ext uri="{FF2B5EF4-FFF2-40B4-BE49-F238E27FC236}">
                <a16:creationId xmlns:a16="http://schemas.microsoft.com/office/drawing/2014/main" id="{F418CD95-F288-5D31-068A-DE63578EBA26}"/>
              </a:ext>
            </a:extLst>
          </p:cNvPr>
          <p:cNvSpPr/>
          <p:nvPr/>
        </p:nvSpPr>
        <p:spPr>
          <a:xfrm>
            <a:off x="3620262" y="3498493"/>
            <a:ext cx="2247900" cy="151130"/>
          </a:xfrm>
          <a:custGeom>
            <a:avLst/>
            <a:gdLst/>
            <a:ahLst/>
            <a:cxnLst/>
            <a:rect l="l" t="t" r="r" b="b"/>
            <a:pathLst>
              <a:path w="2247900" h="151130">
                <a:moveTo>
                  <a:pt x="2197565" y="50291"/>
                </a:moveTo>
                <a:lnTo>
                  <a:pt x="2122043" y="50291"/>
                </a:lnTo>
                <a:lnTo>
                  <a:pt x="2122170" y="100583"/>
                </a:lnTo>
                <a:lnTo>
                  <a:pt x="2096981" y="100591"/>
                </a:lnTo>
                <a:lnTo>
                  <a:pt x="2097024" y="150875"/>
                </a:lnTo>
                <a:lnTo>
                  <a:pt x="2247900" y="75437"/>
                </a:lnTo>
                <a:lnTo>
                  <a:pt x="2197565" y="50291"/>
                </a:lnTo>
                <a:close/>
              </a:path>
              <a:path w="2247900" h="151130">
                <a:moveTo>
                  <a:pt x="2096939" y="50299"/>
                </a:moveTo>
                <a:lnTo>
                  <a:pt x="0" y="50926"/>
                </a:lnTo>
                <a:lnTo>
                  <a:pt x="0" y="101218"/>
                </a:lnTo>
                <a:lnTo>
                  <a:pt x="2096981" y="100591"/>
                </a:lnTo>
                <a:lnTo>
                  <a:pt x="2096939" y="50299"/>
                </a:lnTo>
                <a:close/>
              </a:path>
              <a:path w="2247900" h="151130">
                <a:moveTo>
                  <a:pt x="2122043" y="50291"/>
                </a:moveTo>
                <a:lnTo>
                  <a:pt x="2096939" y="50299"/>
                </a:lnTo>
                <a:lnTo>
                  <a:pt x="2096981" y="100591"/>
                </a:lnTo>
                <a:lnTo>
                  <a:pt x="2122170" y="100583"/>
                </a:lnTo>
                <a:lnTo>
                  <a:pt x="2122043" y="50291"/>
                </a:lnTo>
                <a:close/>
              </a:path>
              <a:path w="2247900" h="151130">
                <a:moveTo>
                  <a:pt x="2096897" y="0"/>
                </a:moveTo>
                <a:lnTo>
                  <a:pt x="2096939" y="50299"/>
                </a:lnTo>
                <a:lnTo>
                  <a:pt x="2197565" y="50291"/>
                </a:lnTo>
                <a:lnTo>
                  <a:pt x="2096897" y="0"/>
                </a:lnTo>
                <a:close/>
              </a:path>
            </a:pathLst>
          </a:custGeom>
          <a:solidFill>
            <a:srgbClr val="4471C4"/>
          </a:solidFill>
        </p:spPr>
        <p:txBody>
          <a:bodyPr wrap="square" lIns="0" tIns="0" rIns="0" bIns="0" rtlCol="0"/>
          <a:lstStyle/>
          <a:p>
            <a:endParaRPr/>
          </a:p>
        </p:txBody>
      </p:sp>
      <p:sp>
        <p:nvSpPr>
          <p:cNvPr id="74" name="object 73">
            <a:extLst>
              <a:ext uri="{FF2B5EF4-FFF2-40B4-BE49-F238E27FC236}">
                <a16:creationId xmlns:a16="http://schemas.microsoft.com/office/drawing/2014/main" id="{CDC009FF-67D6-F545-01A1-A575BEB12CCB}"/>
              </a:ext>
            </a:extLst>
          </p:cNvPr>
          <p:cNvSpPr/>
          <p:nvPr/>
        </p:nvSpPr>
        <p:spPr>
          <a:xfrm>
            <a:off x="8705088" y="2824859"/>
            <a:ext cx="736092" cy="704113"/>
          </a:xfrm>
          <a:prstGeom prst="rect">
            <a:avLst/>
          </a:prstGeom>
          <a:blipFill>
            <a:blip r:embed="rId22" cstate="print"/>
            <a:stretch>
              <a:fillRect/>
            </a:stretch>
          </a:blipFill>
        </p:spPr>
        <p:txBody>
          <a:bodyPr wrap="square" lIns="0" tIns="0" rIns="0" bIns="0" rtlCol="0"/>
          <a:lstStyle/>
          <a:p>
            <a:endParaRPr/>
          </a:p>
        </p:txBody>
      </p:sp>
      <p:sp>
        <p:nvSpPr>
          <p:cNvPr id="75" name="object 74">
            <a:extLst>
              <a:ext uri="{FF2B5EF4-FFF2-40B4-BE49-F238E27FC236}">
                <a16:creationId xmlns:a16="http://schemas.microsoft.com/office/drawing/2014/main" id="{1913EE68-3F1C-3CF2-A304-6E423A9C22CD}"/>
              </a:ext>
            </a:extLst>
          </p:cNvPr>
          <p:cNvSpPr/>
          <p:nvPr/>
        </p:nvSpPr>
        <p:spPr>
          <a:xfrm>
            <a:off x="8735568" y="2855365"/>
            <a:ext cx="624840" cy="592836"/>
          </a:xfrm>
          <a:prstGeom prst="rect">
            <a:avLst/>
          </a:prstGeom>
          <a:blipFill>
            <a:blip r:embed="rId23" cstate="print"/>
            <a:stretch>
              <a:fillRect/>
            </a:stretch>
          </a:blipFill>
        </p:spPr>
        <p:txBody>
          <a:bodyPr wrap="square" lIns="0" tIns="0" rIns="0" bIns="0" rtlCol="0"/>
          <a:lstStyle/>
          <a:p>
            <a:endParaRPr/>
          </a:p>
        </p:txBody>
      </p:sp>
      <p:sp>
        <p:nvSpPr>
          <p:cNvPr id="76" name="object 75">
            <a:extLst>
              <a:ext uri="{FF2B5EF4-FFF2-40B4-BE49-F238E27FC236}">
                <a16:creationId xmlns:a16="http://schemas.microsoft.com/office/drawing/2014/main" id="{3F236B52-48B4-0A55-2A53-EC157948FBC6}"/>
              </a:ext>
            </a:extLst>
          </p:cNvPr>
          <p:cNvSpPr/>
          <p:nvPr/>
        </p:nvSpPr>
        <p:spPr>
          <a:xfrm>
            <a:off x="8735568" y="2855365"/>
            <a:ext cx="624840" cy="593090"/>
          </a:xfrm>
          <a:custGeom>
            <a:avLst/>
            <a:gdLst/>
            <a:ahLst/>
            <a:cxnLst/>
            <a:rect l="l" t="t" r="r" b="b"/>
            <a:pathLst>
              <a:path w="624840" h="593089">
                <a:moveTo>
                  <a:pt x="0" y="296418"/>
                </a:moveTo>
                <a:lnTo>
                  <a:pt x="4087" y="248338"/>
                </a:lnTo>
                <a:lnTo>
                  <a:pt x="15922" y="202728"/>
                </a:lnTo>
                <a:lnTo>
                  <a:pt x="34862" y="160198"/>
                </a:lnTo>
                <a:lnTo>
                  <a:pt x="60265" y="121359"/>
                </a:lnTo>
                <a:lnTo>
                  <a:pt x="91487" y="86820"/>
                </a:lnTo>
                <a:lnTo>
                  <a:pt x="127887" y="57192"/>
                </a:lnTo>
                <a:lnTo>
                  <a:pt x="168823" y="33086"/>
                </a:lnTo>
                <a:lnTo>
                  <a:pt x="213652" y="15111"/>
                </a:lnTo>
                <a:lnTo>
                  <a:pt x="261732" y="3879"/>
                </a:lnTo>
                <a:lnTo>
                  <a:pt x="312420" y="0"/>
                </a:lnTo>
                <a:lnTo>
                  <a:pt x="338049" y="982"/>
                </a:lnTo>
                <a:lnTo>
                  <a:pt x="387513" y="8614"/>
                </a:lnTo>
                <a:lnTo>
                  <a:pt x="434048" y="23294"/>
                </a:lnTo>
                <a:lnTo>
                  <a:pt x="477010" y="44411"/>
                </a:lnTo>
                <a:lnTo>
                  <a:pt x="515759" y="71354"/>
                </a:lnTo>
                <a:lnTo>
                  <a:pt x="549651" y="103514"/>
                </a:lnTo>
                <a:lnTo>
                  <a:pt x="578043" y="140279"/>
                </a:lnTo>
                <a:lnTo>
                  <a:pt x="600295" y="181040"/>
                </a:lnTo>
                <a:lnTo>
                  <a:pt x="615763" y="225186"/>
                </a:lnTo>
                <a:lnTo>
                  <a:pt x="623804" y="272107"/>
                </a:lnTo>
                <a:lnTo>
                  <a:pt x="624840" y="296418"/>
                </a:lnTo>
                <a:lnTo>
                  <a:pt x="623804" y="320728"/>
                </a:lnTo>
                <a:lnTo>
                  <a:pt x="615763" y="367649"/>
                </a:lnTo>
                <a:lnTo>
                  <a:pt x="600295" y="411795"/>
                </a:lnTo>
                <a:lnTo>
                  <a:pt x="578043" y="452556"/>
                </a:lnTo>
                <a:lnTo>
                  <a:pt x="549651" y="489321"/>
                </a:lnTo>
                <a:lnTo>
                  <a:pt x="515759" y="521481"/>
                </a:lnTo>
                <a:lnTo>
                  <a:pt x="477010" y="548424"/>
                </a:lnTo>
                <a:lnTo>
                  <a:pt x="434048" y="569541"/>
                </a:lnTo>
                <a:lnTo>
                  <a:pt x="387513" y="584221"/>
                </a:lnTo>
                <a:lnTo>
                  <a:pt x="338049" y="591853"/>
                </a:lnTo>
                <a:lnTo>
                  <a:pt x="312420" y="592836"/>
                </a:lnTo>
                <a:lnTo>
                  <a:pt x="286790" y="591853"/>
                </a:lnTo>
                <a:lnTo>
                  <a:pt x="237326" y="584221"/>
                </a:lnTo>
                <a:lnTo>
                  <a:pt x="190791" y="569541"/>
                </a:lnTo>
                <a:lnTo>
                  <a:pt x="147829" y="548424"/>
                </a:lnTo>
                <a:lnTo>
                  <a:pt x="109080" y="521481"/>
                </a:lnTo>
                <a:lnTo>
                  <a:pt x="75188" y="489321"/>
                </a:lnTo>
                <a:lnTo>
                  <a:pt x="46796" y="452556"/>
                </a:lnTo>
                <a:lnTo>
                  <a:pt x="24544" y="411795"/>
                </a:lnTo>
                <a:lnTo>
                  <a:pt x="9076" y="367649"/>
                </a:lnTo>
                <a:lnTo>
                  <a:pt x="1035" y="320728"/>
                </a:lnTo>
                <a:lnTo>
                  <a:pt x="0" y="296418"/>
                </a:lnTo>
                <a:close/>
              </a:path>
            </a:pathLst>
          </a:custGeom>
          <a:ln w="9144">
            <a:solidFill>
              <a:srgbClr val="2E528F"/>
            </a:solidFill>
          </a:ln>
        </p:spPr>
        <p:txBody>
          <a:bodyPr wrap="square" lIns="0" tIns="0" rIns="0" bIns="0" rtlCol="0"/>
          <a:lstStyle/>
          <a:p>
            <a:endParaRPr/>
          </a:p>
        </p:txBody>
      </p:sp>
      <p:sp>
        <p:nvSpPr>
          <p:cNvPr id="78" name="object 77">
            <a:extLst>
              <a:ext uri="{FF2B5EF4-FFF2-40B4-BE49-F238E27FC236}">
                <a16:creationId xmlns:a16="http://schemas.microsoft.com/office/drawing/2014/main" id="{E276AA36-6D14-1438-B0B9-DA887AE6C913}"/>
              </a:ext>
            </a:extLst>
          </p:cNvPr>
          <p:cNvSpPr/>
          <p:nvPr/>
        </p:nvSpPr>
        <p:spPr>
          <a:xfrm>
            <a:off x="8705088" y="3669155"/>
            <a:ext cx="736092" cy="704113"/>
          </a:xfrm>
          <a:prstGeom prst="rect">
            <a:avLst/>
          </a:prstGeom>
          <a:blipFill>
            <a:blip r:embed="rId22" cstate="print"/>
            <a:stretch>
              <a:fillRect/>
            </a:stretch>
          </a:blipFill>
        </p:spPr>
        <p:txBody>
          <a:bodyPr wrap="square" lIns="0" tIns="0" rIns="0" bIns="0" rtlCol="0"/>
          <a:lstStyle/>
          <a:p>
            <a:endParaRPr/>
          </a:p>
        </p:txBody>
      </p:sp>
      <p:sp>
        <p:nvSpPr>
          <p:cNvPr id="79" name="object 78">
            <a:extLst>
              <a:ext uri="{FF2B5EF4-FFF2-40B4-BE49-F238E27FC236}">
                <a16:creationId xmlns:a16="http://schemas.microsoft.com/office/drawing/2014/main" id="{9C5EB0F6-9E8C-8835-66E1-5F26EACD8AC6}"/>
              </a:ext>
            </a:extLst>
          </p:cNvPr>
          <p:cNvSpPr/>
          <p:nvPr/>
        </p:nvSpPr>
        <p:spPr>
          <a:xfrm>
            <a:off x="8735568" y="3699661"/>
            <a:ext cx="624840" cy="592836"/>
          </a:xfrm>
          <a:prstGeom prst="rect">
            <a:avLst/>
          </a:prstGeom>
          <a:blipFill>
            <a:blip r:embed="rId32" cstate="print"/>
            <a:stretch>
              <a:fillRect/>
            </a:stretch>
          </a:blipFill>
        </p:spPr>
        <p:txBody>
          <a:bodyPr wrap="square" lIns="0" tIns="0" rIns="0" bIns="0" rtlCol="0"/>
          <a:lstStyle/>
          <a:p>
            <a:endParaRPr/>
          </a:p>
        </p:txBody>
      </p:sp>
      <p:sp>
        <p:nvSpPr>
          <p:cNvPr id="80" name="object 79">
            <a:extLst>
              <a:ext uri="{FF2B5EF4-FFF2-40B4-BE49-F238E27FC236}">
                <a16:creationId xmlns:a16="http://schemas.microsoft.com/office/drawing/2014/main" id="{85F9F5BF-D691-5592-BA22-414EE154E482}"/>
              </a:ext>
            </a:extLst>
          </p:cNvPr>
          <p:cNvSpPr/>
          <p:nvPr/>
        </p:nvSpPr>
        <p:spPr>
          <a:xfrm>
            <a:off x="8735568" y="3699661"/>
            <a:ext cx="624840" cy="593090"/>
          </a:xfrm>
          <a:custGeom>
            <a:avLst/>
            <a:gdLst/>
            <a:ahLst/>
            <a:cxnLst/>
            <a:rect l="l" t="t" r="r" b="b"/>
            <a:pathLst>
              <a:path w="624840" h="593089">
                <a:moveTo>
                  <a:pt x="0" y="296417"/>
                </a:moveTo>
                <a:lnTo>
                  <a:pt x="4087" y="248338"/>
                </a:lnTo>
                <a:lnTo>
                  <a:pt x="15922" y="202728"/>
                </a:lnTo>
                <a:lnTo>
                  <a:pt x="34862" y="160198"/>
                </a:lnTo>
                <a:lnTo>
                  <a:pt x="60265" y="121359"/>
                </a:lnTo>
                <a:lnTo>
                  <a:pt x="91487" y="86820"/>
                </a:lnTo>
                <a:lnTo>
                  <a:pt x="127887" y="57192"/>
                </a:lnTo>
                <a:lnTo>
                  <a:pt x="168823" y="33086"/>
                </a:lnTo>
                <a:lnTo>
                  <a:pt x="213652" y="15111"/>
                </a:lnTo>
                <a:lnTo>
                  <a:pt x="261732" y="3879"/>
                </a:lnTo>
                <a:lnTo>
                  <a:pt x="312420" y="0"/>
                </a:lnTo>
                <a:lnTo>
                  <a:pt x="338049" y="982"/>
                </a:lnTo>
                <a:lnTo>
                  <a:pt x="387513" y="8614"/>
                </a:lnTo>
                <a:lnTo>
                  <a:pt x="434048" y="23294"/>
                </a:lnTo>
                <a:lnTo>
                  <a:pt x="477010" y="44411"/>
                </a:lnTo>
                <a:lnTo>
                  <a:pt x="515759" y="71354"/>
                </a:lnTo>
                <a:lnTo>
                  <a:pt x="549651" y="103514"/>
                </a:lnTo>
                <a:lnTo>
                  <a:pt x="578043" y="140279"/>
                </a:lnTo>
                <a:lnTo>
                  <a:pt x="600295" y="181040"/>
                </a:lnTo>
                <a:lnTo>
                  <a:pt x="615763" y="225186"/>
                </a:lnTo>
                <a:lnTo>
                  <a:pt x="623804" y="272107"/>
                </a:lnTo>
                <a:lnTo>
                  <a:pt x="624840" y="296417"/>
                </a:lnTo>
                <a:lnTo>
                  <a:pt x="623804" y="320728"/>
                </a:lnTo>
                <a:lnTo>
                  <a:pt x="615763" y="367649"/>
                </a:lnTo>
                <a:lnTo>
                  <a:pt x="600295" y="411795"/>
                </a:lnTo>
                <a:lnTo>
                  <a:pt x="578043" y="452556"/>
                </a:lnTo>
                <a:lnTo>
                  <a:pt x="549651" y="489321"/>
                </a:lnTo>
                <a:lnTo>
                  <a:pt x="515759" y="521481"/>
                </a:lnTo>
                <a:lnTo>
                  <a:pt x="477010" y="548424"/>
                </a:lnTo>
                <a:lnTo>
                  <a:pt x="434048" y="569541"/>
                </a:lnTo>
                <a:lnTo>
                  <a:pt x="387513" y="584221"/>
                </a:lnTo>
                <a:lnTo>
                  <a:pt x="338049" y="591853"/>
                </a:lnTo>
                <a:lnTo>
                  <a:pt x="312420" y="592836"/>
                </a:lnTo>
                <a:lnTo>
                  <a:pt x="286790" y="591853"/>
                </a:lnTo>
                <a:lnTo>
                  <a:pt x="237326" y="584221"/>
                </a:lnTo>
                <a:lnTo>
                  <a:pt x="190791" y="569541"/>
                </a:lnTo>
                <a:lnTo>
                  <a:pt x="147829" y="548424"/>
                </a:lnTo>
                <a:lnTo>
                  <a:pt x="109080" y="521481"/>
                </a:lnTo>
                <a:lnTo>
                  <a:pt x="75188" y="489321"/>
                </a:lnTo>
                <a:lnTo>
                  <a:pt x="46796" y="452556"/>
                </a:lnTo>
                <a:lnTo>
                  <a:pt x="24544" y="411795"/>
                </a:lnTo>
                <a:lnTo>
                  <a:pt x="9076" y="367649"/>
                </a:lnTo>
                <a:lnTo>
                  <a:pt x="1035" y="320728"/>
                </a:lnTo>
                <a:lnTo>
                  <a:pt x="0" y="296417"/>
                </a:lnTo>
                <a:close/>
              </a:path>
            </a:pathLst>
          </a:custGeom>
          <a:ln w="9144">
            <a:solidFill>
              <a:srgbClr val="2E528F"/>
            </a:solidFill>
          </a:ln>
        </p:spPr>
        <p:txBody>
          <a:bodyPr wrap="square" lIns="0" tIns="0" rIns="0" bIns="0" rtlCol="0"/>
          <a:lstStyle/>
          <a:p>
            <a:endParaRPr/>
          </a:p>
        </p:txBody>
      </p:sp>
      <p:sp>
        <p:nvSpPr>
          <p:cNvPr id="82" name="object 81">
            <a:extLst>
              <a:ext uri="{FF2B5EF4-FFF2-40B4-BE49-F238E27FC236}">
                <a16:creationId xmlns:a16="http://schemas.microsoft.com/office/drawing/2014/main" id="{17647C68-0BD0-1E00-F514-014468AE9202}"/>
              </a:ext>
            </a:extLst>
          </p:cNvPr>
          <p:cNvSpPr/>
          <p:nvPr/>
        </p:nvSpPr>
        <p:spPr>
          <a:xfrm>
            <a:off x="6463285" y="2678593"/>
            <a:ext cx="2500883" cy="701027"/>
          </a:xfrm>
          <a:prstGeom prst="rect">
            <a:avLst/>
          </a:prstGeom>
          <a:blipFill>
            <a:blip r:embed="rId33" cstate="print"/>
            <a:stretch>
              <a:fillRect/>
            </a:stretch>
          </a:blipFill>
        </p:spPr>
        <p:txBody>
          <a:bodyPr wrap="square" lIns="0" tIns="0" rIns="0" bIns="0" rtlCol="0"/>
          <a:lstStyle/>
          <a:p>
            <a:endParaRPr/>
          </a:p>
        </p:txBody>
      </p:sp>
      <p:sp>
        <p:nvSpPr>
          <p:cNvPr id="83" name="object 82">
            <a:extLst>
              <a:ext uri="{FF2B5EF4-FFF2-40B4-BE49-F238E27FC236}">
                <a16:creationId xmlns:a16="http://schemas.microsoft.com/office/drawing/2014/main" id="{B71A6344-6155-9268-F652-FD3312D1AE7A}"/>
              </a:ext>
            </a:extLst>
          </p:cNvPr>
          <p:cNvSpPr/>
          <p:nvPr/>
        </p:nvSpPr>
        <p:spPr>
          <a:xfrm>
            <a:off x="6489827" y="2704870"/>
            <a:ext cx="2247265" cy="494030"/>
          </a:xfrm>
          <a:custGeom>
            <a:avLst/>
            <a:gdLst/>
            <a:ahLst/>
            <a:cxnLst/>
            <a:rect l="l" t="t" r="r" b="b"/>
            <a:pathLst>
              <a:path w="2247265" h="494030">
                <a:moveTo>
                  <a:pt x="2093757" y="444282"/>
                </a:moveTo>
                <a:lnTo>
                  <a:pt x="2084451" y="493649"/>
                </a:lnTo>
                <a:lnTo>
                  <a:pt x="2241838" y="448944"/>
                </a:lnTo>
                <a:lnTo>
                  <a:pt x="2118486" y="448944"/>
                </a:lnTo>
                <a:lnTo>
                  <a:pt x="2093757" y="444282"/>
                </a:lnTo>
                <a:close/>
              </a:path>
              <a:path w="2247265" h="494030">
                <a:moveTo>
                  <a:pt x="2103073" y="394862"/>
                </a:moveTo>
                <a:lnTo>
                  <a:pt x="2093757" y="444282"/>
                </a:lnTo>
                <a:lnTo>
                  <a:pt x="2118486" y="448944"/>
                </a:lnTo>
                <a:lnTo>
                  <a:pt x="2127884" y="399541"/>
                </a:lnTo>
                <a:lnTo>
                  <a:pt x="2103073" y="394862"/>
                </a:lnTo>
                <a:close/>
              </a:path>
              <a:path w="2247265" h="494030">
                <a:moveTo>
                  <a:pt x="2112390" y="345439"/>
                </a:moveTo>
                <a:lnTo>
                  <a:pt x="2103073" y="394862"/>
                </a:lnTo>
                <a:lnTo>
                  <a:pt x="2127884" y="399541"/>
                </a:lnTo>
                <a:lnTo>
                  <a:pt x="2118486" y="448944"/>
                </a:lnTo>
                <a:lnTo>
                  <a:pt x="2241838" y="448944"/>
                </a:lnTo>
                <a:lnTo>
                  <a:pt x="2246756" y="447548"/>
                </a:lnTo>
                <a:lnTo>
                  <a:pt x="2112390" y="345439"/>
                </a:lnTo>
                <a:close/>
              </a:path>
              <a:path w="2247265" h="494030">
                <a:moveTo>
                  <a:pt x="9398" y="0"/>
                </a:moveTo>
                <a:lnTo>
                  <a:pt x="0" y="49529"/>
                </a:lnTo>
                <a:lnTo>
                  <a:pt x="2093757" y="444282"/>
                </a:lnTo>
                <a:lnTo>
                  <a:pt x="2103073" y="394862"/>
                </a:lnTo>
                <a:lnTo>
                  <a:pt x="9398" y="0"/>
                </a:lnTo>
                <a:close/>
              </a:path>
            </a:pathLst>
          </a:custGeom>
          <a:solidFill>
            <a:srgbClr val="4471C4"/>
          </a:solidFill>
        </p:spPr>
        <p:txBody>
          <a:bodyPr wrap="square" lIns="0" tIns="0" rIns="0" bIns="0" rtlCol="0"/>
          <a:lstStyle/>
          <a:p>
            <a:endParaRPr/>
          </a:p>
        </p:txBody>
      </p:sp>
      <p:sp>
        <p:nvSpPr>
          <p:cNvPr id="84" name="object 83">
            <a:extLst>
              <a:ext uri="{FF2B5EF4-FFF2-40B4-BE49-F238E27FC236}">
                <a16:creationId xmlns:a16="http://schemas.microsoft.com/office/drawing/2014/main" id="{A9DFBD04-6241-979A-6F99-0A04E1E10E5D}"/>
              </a:ext>
            </a:extLst>
          </p:cNvPr>
          <p:cNvSpPr/>
          <p:nvPr/>
        </p:nvSpPr>
        <p:spPr>
          <a:xfrm>
            <a:off x="6455664" y="2681628"/>
            <a:ext cx="2508504" cy="1543812"/>
          </a:xfrm>
          <a:prstGeom prst="rect">
            <a:avLst/>
          </a:prstGeom>
          <a:blipFill>
            <a:blip r:embed="rId34" cstate="print"/>
            <a:stretch>
              <a:fillRect/>
            </a:stretch>
          </a:blipFill>
        </p:spPr>
        <p:txBody>
          <a:bodyPr wrap="square" lIns="0" tIns="0" rIns="0" bIns="0" rtlCol="0"/>
          <a:lstStyle/>
          <a:p>
            <a:endParaRPr/>
          </a:p>
        </p:txBody>
      </p:sp>
      <p:sp>
        <p:nvSpPr>
          <p:cNvPr id="85" name="object 84">
            <a:extLst>
              <a:ext uri="{FF2B5EF4-FFF2-40B4-BE49-F238E27FC236}">
                <a16:creationId xmlns:a16="http://schemas.microsoft.com/office/drawing/2014/main" id="{EDA05529-E435-A2C6-8EAD-42515888B370}"/>
              </a:ext>
            </a:extLst>
          </p:cNvPr>
          <p:cNvSpPr/>
          <p:nvPr/>
        </p:nvSpPr>
        <p:spPr>
          <a:xfrm>
            <a:off x="6482208" y="2707790"/>
            <a:ext cx="2254885" cy="1290320"/>
          </a:xfrm>
          <a:custGeom>
            <a:avLst/>
            <a:gdLst/>
            <a:ahLst/>
            <a:cxnLst/>
            <a:rect l="l" t="t" r="r" b="b"/>
            <a:pathLst>
              <a:path w="2254884" h="1290320">
                <a:moveTo>
                  <a:pt x="2110622" y="1237386"/>
                </a:moveTo>
                <a:lnTo>
                  <a:pt x="2085848" y="1281176"/>
                </a:lnTo>
                <a:lnTo>
                  <a:pt x="2254377" y="1289812"/>
                </a:lnTo>
                <a:lnTo>
                  <a:pt x="2227440" y="1249807"/>
                </a:lnTo>
                <a:lnTo>
                  <a:pt x="2132583" y="1249807"/>
                </a:lnTo>
                <a:lnTo>
                  <a:pt x="2110622" y="1237386"/>
                </a:lnTo>
                <a:close/>
              </a:path>
              <a:path w="2254884" h="1290320">
                <a:moveTo>
                  <a:pt x="2135404" y="1193583"/>
                </a:moveTo>
                <a:lnTo>
                  <a:pt x="2110622" y="1237386"/>
                </a:lnTo>
                <a:lnTo>
                  <a:pt x="2132583" y="1249807"/>
                </a:lnTo>
                <a:lnTo>
                  <a:pt x="2157349" y="1205992"/>
                </a:lnTo>
                <a:lnTo>
                  <a:pt x="2135404" y="1193583"/>
                </a:lnTo>
                <a:close/>
              </a:path>
              <a:path w="2254884" h="1290320">
                <a:moveTo>
                  <a:pt x="2160143" y="1149858"/>
                </a:moveTo>
                <a:lnTo>
                  <a:pt x="2135404" y="1193583"/>
                </a:lnTo>
                <a:lnTo>
                  <a:pt x="2157349" y="1205992"/>
                </a:lnTo>
                <a:lnTo>
                  <a:pt x="2132583" y="1249807"/>
                </a:lnTo>
                <a:lnTo>
                  <a:pt x="2227440" y="1249807"/>
                </a:lnTo>
                <a:lnTo>
                  <a:pt x="2160143" y="1149858"/>
                </a:lnTo>
                <a:close/>
              </a:path>
              <a:path w="2254884" h="1290320">
                <a:moveTo>
                  <a:pt x="24638" y="0"/>
                </a:moveTo>
                <a:lnTo>
                  <a:pt x="0" y="43687"/>
                </a:lnTo>
                <a:lnTo>
                  <a:pt x="2110622" y="1237386"/>
                </a:lnTo>
                <a:lnTo>
                  <a:pt x="2135404" y="1193583"/>
                </a:lnTo>
                <a:lnTo>
                  <a:pt x="24638" y="0"/>
                </a:lnTo>
                <a:close/>
              </a:path>
            </a:pathLst>
          </a:custGeom>
          <a:solidFill>
            <a:srgbClr val="4471C4"/>
          </a:solidFill>
        </p:spPr>
        <p:txBody>
          <a:bodyPr wrap="square" lIns="0" tIns="0" rIns="0" bIns="0" rtlCol="0"/>
          <a:lstStyle/>
          <a:p>
            <a:endParaRPr/>
          </a:p>
        </p:txBody>
      </p:sp>
      <p:sp>
        <p:nvSpPr>
          <p:cNvPr id="86" name="object 85">
            <a:extLst>
              <a:ext uri="{FF2B5EF4-FFF2-40B4-BE49-F238E27FC236}">
                <a16:creationId xmlns:a16="http://schemas.microsoft.com/office/drawing/2014/main" id="{7080A09A-C8E1-8383-26BE-762BF1FE19F5}"/>
              </a:ext>
            </a:extLst>
          </p:cNvPr>
          <p:cNvSpPr/>
          <p:nvPr/>
        </p:nvSpPr>
        <p:spPr>
          <a:xfrm>
            <a:off x="6461761" y="2974249"/>
            <a:ext cx="2500883" cy="701027"/>
          </a:xfrm>
          <a:prstGeom prst="rect">
            <a:avLst/>
          </a:prstGeom>
          <a:blipFill>
            <a:blip r:embed="rId35" cstate="print"/>
            <a:stretch>
              <a:fillRect/>
            </a:stretch>
          </a:blipFill>
        </p:spPr>
        <p:txBody>
          <a:bodyPr wrap="square" lIns="0" tIns="0" rIns="0" bIns="0" rtlCol="0"/>
          <a:lstStyle/>
          <a:p>
            <a:endParaRPr/>
          </a:p>
        </p:txBody>
      </p:sp>
      <p:sp>
        <p:nvSpPr>
          <p:cNvPr id="87" name="object 86">
            <a:extLst>
              <a:ext uri="{FF2B5EF4-FFF2-40B4-BE49-F238E27FC236}">
                <a16:creationId xmlns:a16="http://schemas.microsoft.com/office/drawing/2014/main" id="{C680C53F-CD1A-588A-C488-9B39855E03AA}"/>
              </a:ext>
            </a:extLst>
          </p:cNvPr>
          <p:cNvSpPr/>
          <p:nvPr/>
        </p:nvSpPr>
        <p:spPr>
          <a:xfrm>
            <a:off x="6488303" y="3105555"/>
            <a:ext cx="2247900" cy="493395"/>
          </a:xfrm>
          <a:custGeom>
            <a:avLst/>
            <a:gdLst/>
            <a:ahLst/>
            <a:cxnLst/>
            <a:rect l="l" t="t" r="r" b="b"/>
            <a:pathLst>
              <a:path w="2247900" h="493394">
                <a:moveTo>
                  <a:pt x="2094529" y="49463"/>
                </a:moveTo>
                <a:lnTo>
                  <a:pt x="0" y="443991"/>
                </a:lnTo>
                <a:lnTo>
                  <a:pt x="9398" y="493394"/>
                </a:lnTo>
                <a:lnTo>
                  <a:pt x="2103838" y="98883"/>
                </a:lnTo>
                <a:lnTo>
                  <a:pt x="2094529" y="49463"/>
                </a:lnTo>
                <a:close/>
              </a:path>
              <a:path w="2247900" h="493394">
                <a:moveTo>
                  <a:pt x="2242490" y="44830"/>
                </a:moveTo>
                <a:lnTo>
                  <a:pt x="2119122" y="44830"/>
                </a:lnTo>
                <a:lnTo>
                  <a:pt x="2128520" y="94233"/>
                </a:lnTo>
                <a:lnTo>
                  <a:pt x="2103838" y="98883"/>
                </a:lnTo>
                <a:lnTo>
                  <a:pt x="2113153" y="148335"/>
                </a:lnTo>
                <a:lnTo>
                  <a:pt x="2247392" y="46227"/>
                </a:lnTo>
                <a:lnTo>
                  <a:pt x="2242490" y="44830"/>
                </a:lnTo>
                <a:close/>
              </a:path>
              <a:path w="2247900" h="493394">
                <a:moveTo>
                  <a:pt x="2119122" y="44830"/>
                </a:moveTo>
                <a:lnTo>
                  <a:pt x="2094529" y="49463"/>
                </a:lnTo>
                <a:lnTo>
                  <a:pt x="2103838" y="98883"/>
                </a:lnTo>
                <a:lnTo>
                  <a:pt x="2128520" y="94233"/>
                </a:lnTo>
                <a:lnTo>
                  <a:pt x="2119122" y="44830"/>
                </a:lnTo>
                <a:close/>
              </a:path>
              <a:path w="2247900" h="493394">
                <a:moveTo>
                  <a:pt x="2085212" y="0"/>
                </a:moveTo>
                <a:lnTo>
                  <a:pt x="2094529" y="49463"/>
                </a:lnTo>
                <a:lnTo>
                  <a:pt x="2119122" y="44830"/>
                </a:lnTo>
                <a:lnTo>
                  <a:pt x="2242490" y="44830"/>
                </a:lnTo>
                <a:lnTo>
                  <a:pt x="2085212" y="0"/>
                </a:lnTo>
                <a:close/>
              </a:path>
            </a:pathLst>
          </a:custGeom>
          <a:solidFill>
            <a:srgbClr val="4471C4"/>
          </a:solidFill>
        </p:spPr>
        <p:txBody>
          <a:bodyPr wrap="square" lIns="0" tIns="0" rIns="0" bIns="0" rtlCol="0"/>
          <a:lstStyle/>
          <a:p>
            <a:endParaRPr/>
          </a:p>
        </p:txBody>
      </p:sp>
      <p:sp>
        <p:nvSpPr>
          <p:cNvPr id="88" name="object 87">
            <a:extLst>
              <a:ext uri="{FF2B5EF4-FFF2-40B4-BE49-F238E27FC236}">
                <a16:creationId xmlns:a16="http://schemas.microsoft.com/office/drawing/2014/main" id="{416D7BD9-7727-AC7F-2D14-47F31DF8CC9D}"/>
              </a:ext>
            </a:extLst>
          </p:cNvPr>
          <p:cNvSpPr/>
          <p:nvPr/>
        </p:nvSpPr>
        <p:spPr>
          <a:xfrm>
            <a:off x="6461761" y="3820069"/>
            <a:ext cx="2500883" cy="701027"/>
          </a:xfrm>
          <a:prstGeom prst="rect">
            <a:avLst/>
          </a:prstGeom>
          <a:blipFill>
            <a:blip r:embed="rId36" cstate="print"/>
            <a:stretch>
              <a:fillRect/>
            </a:stretch>
          </a:blipFill>
        </p:spPr>
        <p:txBody>
          <a:bodyPr wrap="square" lIns="0" tIns="0" rIns="0" bIns="0" rtlCol="0"/>
          <a:lstStyle/>
          <a:p>
            <a:endParaRPr/>
          </a:p>
        </p:txBody>
      </p:sp>
      <p:sp>
        <p:nvSpPr>
          <p:cNvPr id="89" name="object 88">
            <a:extLst>
              <a:ext uri="{FF2B5EF4-FFF2-40B4-BE49-F238E27FC236}">
                <a16:creationId xmlns:a16="http://schemas.microsoft.com/office/drawing/2014/main" id="{100E3E0B-E95A-FB6F-2719-EC5F9E1736CC}"/>
              </a:ext>
            </a:extLst>
          </p:cNvPr>
          <p:cNvSpPr/>
          <p:nvPr/>
        </p:nvSpPr>
        <p:spPr>
          <a:xfrm>
            <a:off x="6488303" y="3951375"/>
            <a:ext cx="2247900" cy="494030"/>
          </a:xfrm>
          <a:custGeom>
            <a:avLst/>
            <a:gdLst/>
            <a:ahLst/>
            <a:cxnLst/>
            <a:rect l="l" t="t" r="r" b="b"/>
            <a:pathLst>
              <a:path w="2247900" h="494029">
                <a:moveTo>
                  <a:pt x="2094530" y="49466"/>
                </a:moveTo>
                <a:lnTo>
                  <a:pt x="0" y="444246"/>
                </a:lnTo>
                <a:lnTo>
                  <a:pt x="9398" y="493649"/>
                </a:lnTo>
                <a:lnTo>
                  <a:pt x="2103838" y="98885"/>
                </a:lnTo>
                <a:lnTo>
                  <a:pt x="2094530" y="49466"/>
                </a:lnTo>
                <a:close/>
              </a:path>
              <a:path w="2247900" h="494029">
                <a:moveTo>
                  <a:pt x="2242490" y="44831"/>
                </a:moveTo>
                <a:lnTo>
                  <a:pt x="2119122" y="44831"/>
                </a:lnTo>
                <a:lnTo>
                  <a:pt x="2128520" y="94234"/>
                </a:lnTo>
                <a:lnTo>
                  <a:pt x="2103838" y="98885"/>
                </a:lnTo>
                <a:lnTo>
                  <a:pt x="2113153" y="148336"/>
                </a:lnTo>
                <a:lnTo>
                  <a:pt x="2247392" y="46227"/>
                </a:lnTo>
                <a:lnTo>
                  <a:pt x="2242490" y="44831"/>
                </a:lnTo>
                <a:close/>
              </a:path>
              <a:path w="2247900" h="494029">
                <a:moveTo>
                  <a:pt x="2119122" y="44831"/>
                </a:moveTo>
                <a:lnTo>
                  <a:pt x="2094530" y="49466"/>
                </a:lnTo>
                <a:lnTo>
                  <a:pt x="2103838" y="98885"/>
                </a:lnTo>
                <a:lnTo>
                  <a:pt x="2128520" y="94234"/>
                </a:lnTo>
                <a:lnTo>
                  <a:pt x="2119122" y="44831"/>
                </a:lnTo>
                <a:close/>
              </a:path>
              <a:path w="2247900" h="494029">
                <a:moveTo>
                  <a:pt x="2085212" y="0"/>
                </a:moveTo>
                <a:lnTo>
                  <a:pt x="2094530" y="49466"/>
                </a:lnTo>
                <a:lnTo>
                  <a:pt x="2119122" y="44831"/>
                </a:lnTo>
                <a:lnTo>
                  <a:pt x="2242490" y="44831"/>
                </a:lnTo>
                <a:lnTo>
                  <a:pt x="2085212" y="0"/>
                </a:lnTo>
                <a:close/>
              </a:path>
            </a:pathLst>
          </a:custGeom>
          <a:solidFill>
            <a:srgbClr val="4471C4"/>
          </a:solidFill>
        </p:spPr>
        <p:txBody>
          <a:bodyPr wrap="square" lIns="0" tIns="0" rIns="0" bIns="0" rtlCol="0"/>
          <a:lstStyle/>
          <a:p>
            <a:endParaRPr/>
          </a:p>
        </p:txBody>
      </p:sp>
      <p:sp>
        <p:nvSpPr>
          <p:cNvPr id="90" name="object 89">
            <a:extLst>
              <a:ext uri="{FF2B5EF4-FFF2-40B4-BE49-F238E27FC236}">
                <a16:creationId xmlns:a16="http://schemas.microsoft.com/office/drawing/2014/main" id="{FE920D4E-D8AB-0BAB-EE99-0C1B354FCC52}"/>
              </a:ext>
            </a:extLst>
          </p:cNvPr>
          <p:cNvSpPr/>
          <p:nvPr/>
        </p:nvSpPr>
        <p:spPr>
          <a:xfrm>
            <a:off x="6454140" y="2974237"/>
            <a:ext cx="2508504" cy="1543812"/>
          </a:xfrm>
          <a:prstGeom prst="rect">
            <a:avLst/>
          </a:prstGeom>
          <a:blipFill>
            <a:blip r:embed="rId37" cstate="print"/>
            <a:stretch>
              <a:fillRect/>
            </a:stretch>
          </a:blipFill>
        </p:spPr>
        <p:txBody>
          <a:bodyPr wrap="square" lIns="0" tIns="0" rIns="0" bIns="0" rtlCol="0"/>
          <a:lstStyle/>
          <a:p>
            <a:endParaRPr/>
          </a:p>
        </p:txBody>
      </p:sp>
      <p:sp>
        <p:nvSpPr>
          <p:cNvPr id="91" name="object 90">
            <a:extLst>
              <a:ext uri="{FF2B5EF4-FFF2-40B4-BE49-F238E27FC236}">
                <a16:creationId xmlns:a16="http://schemas.microsoft.com/office/drawing/2014/main" id="{6D136426-6C62-F0D1-44C2-4D7B4A3D76EB}"/>
              </a:ext>
            </a:extLst>
          </p:cNvPr>
          <p:cNvSpPr/>
          <p:nvPr/>
        </p:nvSpPr>
        <p:spPr>
          <a:xfrm>
            <a:off x="6480684" y="3151783"/>
            <a:ext cx="2255520" cy="1290320"/>
          </a:xfrm>
          <a:custGeom>
            <a:avLst/>
            <a:gdLst/>
            <a:ahLst/>
            <a:cxnLst/>
            <a:rect l="l" t="t" r="r" b="b"/>
            <a:pathLst>
              <a:path w="2255520" h="1290320">
                <a:moveTo>
                  <a:pt x="2111319" y="52385"/>
                </a:moveTo>
                <a:lnTo>
                  <a:pt x="0" y="1245996"/>
                </a:lnTo>
                <a:lnTo>
                  <a:pt x="24638" y="1289812"/>
                </a:lnTo>
                <a:lnTo>
                  <a:pt x="2136070" y="96207"/>
                </a:lnTo>
                <a:lnTo>
                  <a:pt x="2111319" y="52385"/>
                </a:lnTo>
                <a:close/>
              </a:path>
              <a:path w="2255520" h="1290320">
                <a:moveTo>
                  <a:pt x="2228075" y="40004"/>
                </a:moveTo>
                <a:lnTo>
                  <a:pt x="2133219" y="40004"/>
                </a:lnTo>
                <a:lnTo>
                  <a:pt x="2157983" y="83819"/>
                </a:lnTo>
                <a:lnTo>
                  <a:pt x="2136070" y="96207"/>
                </a:lnTo>
                <a:lnTo>
                  <a:pt x="2160778" y="139953"/>
                </a:lnTo>
                <a:lnTo>
                  <a:pt x="2228075" y="40004"/>
                </a:lnTo>
                <a:close/>
              </a:path>
              <a:path w="2255520" h="1290320">
                <a:moveTo>
                  <a:pt x="2133219" y="40004"/>
                </a:moveTo>
                <a:lnTo>
                  <a:pt x="2111319" y="52385"/>
                </a:lnTo>
                <a:lnTo>
                  <a:pt x="2136070" y="96207"/>
                </a:lnTo>
                <a:lnTo>
                  <a:pt x="2157983" y="83819"/>
                </a:lnTo>
                <a:lnTo>
                  <a:pt x="2133219" y="40004"/>
                </a:lnTo>
                <a:close/>
              </a:path>
              <a:path w="2255520" h="1290320">
                <a:moveTo>
                  <a:pt x="2255012" y="0"/>
                </a:moveTo>
                <a:lnTo>
                  <a:pt x="2086609" y="8636"/>
                </a:lnTo>
                <a:lnTo>
                  <a:pt x="2111319" y="52385"/>
                </a:lnTo>
                <a:lnTo>
                  <a:pt x="2133219" y="40004"/>
                </a:lnTo>
                <a:lnTo>
                  <a:pt x="2228075" y="40004"/>
                </a:lnTo>
                <a:lnTo>
                  <a:pt x="2255012" y="0"/>
                </a:lnTo>
                <a:close/>
              </a:path>
            </a:pathLst>
          </a:custGeom>
          <a:solidFill>
            <a:srgbClr val="4471C4"/>
          </a:solidFill>
        </p:spPr>
        <p:txBody>
          <a:bodyPr wrap="square" lIns="0" tIns="0" rIns="0" bIns="0" rtlCol="0"/>
          <a:lstStyle/>
          <a:p>
            <a:endParaRPr/>
          </a:p>
        </p:txBody>
      </p:sp>
      <p:sp>
        <p:nvSpPr>
          <p:cNvPr id="92" name="object 91">
            <a:extLst>
              <a:ext uri="{FF2B5EF4-FFF2-40B4-BE49-F238E27FC236}">
                <a16:creationId xmlns:a16="http://schemas.microsoft.com/office/drawing/2014/main" id="{64CF55CA-0702-84F4-98F1-54DF2994194C}"/>
              </a:ext>
            </a:extLst>
          </p:cNvPr>
          <p:cNvSpPr/>
          <p:nvPr/>
        </p:nvSpPr>
        <p:spPr>
          <a:xfrm>
            <a:off x="6461761" y="3522889"/>
            <a:ext cx="2500883" cy="701027"/>
          </a:xfrm>
          <a:prstGeom prst="rect">
            <a:avLst/>
          </a:prstGeom>
          <a:blipFill>
            <a:blip r:embed="rId38" cstate="print"/>
            <a:stretch>
              <a:fillRect/>
            </a:stretch>
          </a:blipFill>
        </p:spPr>
        <p:txBody>
          <a:bodyPr wrap="square" lIns="0" tIns="0" rIns="0" bIns="0" rtlCol="0"/>
          <a:lstStyle/>
          <a:p>
            <a:endParaRPr/>
          </a:p>
        </p:txBody>
      </p:sp>
      <p:sp>
        <p:nvSpPr>
          <p:cNvPr id="93" name="object 92">
            <a:extLst>
              <a:ext uri="{FF2B5EF4-FFF2-40B4-BE49-F238E27FC236}">
                <a16:creationId xmlns:a16="http://schemas.microsoft.com/office/drawing/2014/main" id="{B312FE3F-357C-D820-9649-526335E8A074}"/>
              </a:ext>
            </a:extLst>
          </p:cNvPr>
          <p:cNvSpPr/>
          <p:nvPr/>
        </p:nvSpPr>
        <p:spPr>
          <a:xfrm>
            <a:off x="6488303" y="3549165"/>
            <a:ext cx="2247900" cy="494030"/>
          </a:xfrm>
          <a:custGeom>
            <a:avLst/>
            <a:gdLst/>
            <a:ahLst/>
            <a:cxnLst/>
            <a:rect l="l" t="t" r="r" b="b"/>
            <a:pathLst>
              <a:path w="2247900" h="494029">
                <a:moveTo>
                  <a:pt x="2094514" y="444307"/>
                </a:moveTo>
                <a:lnTo>
                  <a:pt x="2085212" y="493649"/>
                </a:lnTo>
                <a:lnTo>
                  <a:pt x="2242477" y="448945"/>
                </a:lnTo>
                <a:lnTo>
                  <a:pt x="2119122" y="448945"/>
                </a:lnTo>
                <a:lnTo>
                  <a:pt x="2094514" y="444307"/>
                </a:lnTo>
                <a:close/>
              </a:path>
              <a:path w="2247900" h="494029">
                <a:moveTo>
                  <a:pt x="2103831" y="394887"/>
                </a:moveTo>
                <a:lnTo>
                  <a:pt x="2094514" y="444307"/>
                </a:lnTo>
                <a:lnTo>
                  <a:pt x="2119122" y="448945"/>
                </a:lnTo>
                <a:lnTo>
                  <a:pt x="2128520" y="399542"/>
                </a:lnTo>
                <a:lnTo>
                  <a:pt x="2103831" y="394887"/>
                </a:lnTo>
                <a:close/>
              </a:path>
              <a:path w="2247900" h="494029">
                <a:moveTo>
                  <a:pt x="2113153" y="345440"/>
                </a:moveTo>
                <a:lnTo>
                  <a:pt x="2103831" y="394887"/>
                </a:lnTo>
                <a:lnTo>
                  <a:pt x="2128520" y="399542"/>
                </a:lnTo>
                <a:lnTo>
                  <a:pt x="2119122" y="448945"/>
                </a:lnTo>
                <a:lnTo>
                  <a:pt x="2242477" y="448945"/>
                </a:lnTo>
                <a:lnTo>
                  <a:pt x="2247392" y="447548"/>
                </a:lnTo>
                <a:lnTo>
                  <a:pt x="2113153" y="345440"/>
                </a:lnTo>
                <a:close/>
              </a:path>
              <a:path w="2247900" h="494029">
                <a:moveTo>
                  <a:pt x="9398" y="0"/>
                </a:moveTo>
                <a:lnTo>
                  <a:pt x="0" y="49530"/>
                </a:lnTo>
                <a:lnTo>
                  <a:pt x="2094514" y="444307"/>
                </a:lnTo>
                <a:lnTo>
                  <a:pt x="2103831" y="394887"/>
                </a:lnTo>
                <a:lnTo>
                  <a:pt x="9398" y="0"/>
                </a:lnTo>
                <a:close/>
              </a:path>
            </a:pathLst>
          </a:custGeom>
          <a:solidFill>
            <a:srgbClr val="4471C4"/>
          </a:solidFill>
        </p:spPr>
        <p:txBody>
          <a:bodyPr wrap="square" lIns="0" tIns="0" rIns="0" bIns="0" rtlCol="0"/>
          <a:lstStyle/>
          <a:p>
            <a:endParaRPr/>
          </a:p>
        </p:txBody>
      </p:sp>
      <p:sp>
        <p:nvSpPr>
          <p:cNvPr id="94" name="object 93">
            <a:extLst>
              <a:ext uri="{FF2B5EF4-FFF2-40B4-BE49-F238E27FC236}">
                <a16:creationId xmlns:a16="http://schemas.microsoft.com/office/drawing/2014/main" id="{C0C9B87E-AF90-B521-CC97-7208FA0FDF71}"/>
              </a:ext>
            </a:extLst>
          </p:cNvPr>
          <p:cNvSpPr/>
          <p:nvPr/>
        </p:nvSpPr>
        <p:spPr>
          <a:xfrm>
            <a:off x="187452" y="1858669"/>
            <a:ext cx="1470660" cy="4024883"/>
          </a:xfrm>
          <a:prstGeom prst="rect">
            <a:avLst/>
          </a:prstGeom>
          <a:blipFill>
            <a:blip r:embed="rId39" cstate="print"/>
            <a:stretch>
              <a:fillRect/>
            </a:stretch>
          </a:blipFill>
        </p:spPr>
        <p:txBody>
          <a:bodyPr wrap="square" lIns="0" tIns="0" rIns="0" bIns="0" rtlCol="0"/>
          <a:lstStyle/>
          <a:p>
            <a:endParaRPr/>
          </a:p>
        </p:txBody>
      </p:sp>
      <p:sp>
        <p:nvSpPr>
          <p:cNvPr id="95" name="object 94">
            <a:extLst>
              <a:ext uri="{FF2B5EF4-FFF2-40B4-BE49-F238E27FC236}">
                <a16:creationId xmlns:a16="http://schemas.microsoft.com/office/drawing/2014/main" id="{CC51CD33-42F1-BDCF-12CA-E5A1E0E4E459}"/>
              </a:ext>
            </a:extLst>
          </p:cNvPr>
          <p:cNvSpPr/>
          <p:nvPr/>
        </p:nvSpPr>
        <p:spPr>
          <a:xfrm>
            <a:off x="187452" y="1858669"/>
            <a:ext cx="1470660" cy="4025265"/>
          </a:xfrm>
          <a:custGeom>
            <a:avLst/>
            <a:gdLst/>
            <a:ahLst/>
            <a:cxnLst/>
            <a:rect l="l" t="t" r="r" b="b"/>
            <a:pathLst>
              <a:path w="1470660" h="4025265">
                <a:moveTo>
                  <a:pt x="0" y="4024883"/>
                </a:moveTo>
                <a:lnTo>
                  <a:pt x="1470660" y="4024883"/>
                </a:lnTo>
                <a:lnTo>
                  <a:pt x="1470660" y="0"/>
                </a:lnTo>
                <a:lnTo>
                  <a:pt x="0" y="0"/>
                </a:lnTo>
                <a:lnTo>
                  <a:pt x="0" y="4024883"/>
                </a:lnTo>
                <a:close/>
              </a:path>
            </a:pathLst>
          </a:custGeom>
          <a:ln w="9144">
            <a:solidFill>
              <a:srgbClr val="538235"/>
            </a:solidFill>
            <a:prstDash val="dash"/>
          </a:ln>
        </p:spPr>
        <p:txBody>
          <a:bodyPr wrap="square" lIns="0" tIns="0" rIns="0" bIns="0" rtlCol="0"/>
          <a:lstStyle/>
          <a:p>
            <a:endParaRPr/>
          </a:p>
        </p:txBody>
      </p:sp>
      <p:sp>
        <p:nvSpPr>
          <p:cNvPr id="96" name="object 95">
            <a:extLst>
              <a:ext uri="{FF2B5EF4-FFF2-40B4-BE49-F238E27FC236}">
                <a16:creationId xmlns:a16="http://schemas.microsoft.com/office/drawing/2014/main" id="{978F9F31-16B2-220D-9941-99CC2ECE7CFA}"/>
              </a:ext>
            </a:extLst>
          </p:cNvPr>
          <p:cNvSpPr txBox="1"/>
          <p:nvPr/>
        </p:nvSpPr>
        <p:spPr>
          <a:xfrm>
            <a:off x="421031" y="5593612"/>
            <a:ext cx="1003300" cy="254000"/>
          </a:xfrm>
          <a:prstGeom prst="rect">
            <a:avLst/>
          </a:prstGeom>
        </p:spPr>
        <p:txBody>
          <a:bodyPr vert="horz" wrap="square" lIns="0" tIns="0" rIns="0" bIns="0" rtlCol="0">
            <a:spAutoFit/>
          </a:bodyPr>
          <a:lstStyle/>
          <a:p>
            <a:pPr marL="12700">
              <a:lnSpc>
                <a:spcPct val="100000"/>
              </a:lnSpc>
            </a:pPr>
            <a:r>
              <a:rPr sz="1800">
                <a:latin typeface="Calibri"/>
                <a:cs typeface="Calibri"/>
              </a:rPr>
              <a:t>In</a:t>
            </a:r>
            <a:r>
              <a:rPr sz="1800" spc="-5">
                <a:latin typeface="Calibri"/>
                <a:cs typeface="Calibri"/>
              </a:rPr>
              <a:t>p</a:t>
            </a:r>
            <a:r>
              <a:rPr sz="1800">
                <a:latin typeface="Calibri"/>
                <a:cs typeface="Calibri"/>
              </a:rPr>
              <a:t>u</a:t>
            </a:r>
            <a:r>
              <a:rPr sz="1800" spc="-10">
                <a:latin typeface="Calibri"/>
                <a:cs typeface="Calibri"/>
              </a:rPr>
              <a:t>t</a:t>
            </a:r>
            <a:r>
              <a:rPr sz="1800">
                <a:latin typeface="Calibri"/>
                <a:cs typeface="Calibri"/>
              </a:rPr>
              <a:t> </a:t>
            </a:r>
            <a:r>
              <a:rPr sz="1800" spc="-5">
                <a:latin typeface="Calibri"/>
                <a:cs typeface="Calibri"/>
              </a:rPr>
              <a:t>D</a:t>
            </a:r>
            <a:r>
              <a:rPr sz="1800" spc="-15">
                <a:latin typeface="Calibri"/>
                <a:cs typeface="Calibri"/>
              </a:rPr>
              <a:t>a</a:t>
            </a:r>
            <a:r>
              <a:rPr sz="1800" spc="-40">
                <a:latin typeface="Calibri"/>
                <a:cs typeface="Calibri"/>
              </a:rPr>
              <a:t>t</a:t>
            </a:r>
            <a:r>
              <a:rPr sz="1800">
                <a:latin typeface="Calibri"/>
                <a:cs typeface="Calibri"/>
              </a:rPr>
              <a:t>a</a:t>
            </a:r>
          </a:p>
        </p:txBody>
      </p:sp>
      <p:sp>
        <p:nvSpPr>
          <p:cNvPr id="97" name="object 96">
            <a:extLst>
              <a:ext uri="{FF2B5EF4-FFF2-40B4-BE49-F238E27FC236}">
                <a16:creationId xmlns:a16="http://schemas.microsoft.com/office/drawing/2014/main" id="{CA7C652A-4E45-8582-2DF9-E35D0964B5E6}"/>
              </a:ext>
            </a:extLst>
          </p:cNvPr>
          <p:cNvSpPr/>
          <p:nvPr/>
        </p:nvSpPr>
        <p:spPr>
          <a:xfrm>
            <a:off x="565405" y="2861422"/>
            <a:ext cx="641629" cy="585254"/>
          </a:xfrm>
          <a:prstGeom prst="rect">
            <a:avLst/>
          </a:prstGeom>
          <a:blipFill>
            <a:blip r:embed="rId40" cstate="print"/>
            <a:stretch>
              <a:fillRect/>
            </a:stretch>
          </a:blipFill>
        </p:spPr>
        <p:txBody>
          <a:bodyPr wrap="square" lIns="0" tIns="0" rIns="0" bIns="0" rtlCol="0"/>
          <a:lstStyle/>
          <a:p>
            <a:endParaRPr/>
          </a:p>
        </p:txBody>
      </p:sp>
      <p:sp>
        <p:nvSpPr>
          <p:cNvPr id="98" name="object 97">
            <a:extLst>
              <a:ext uri="{FF2B5EF4-FFF2-40B4-BE49-F238E27FC236}">
                <a16:creationId xmlns:a16="http://schemas.microsoft.com/office/drawing/2014/main" id="{62E48F1E-393E-3C86-B873-67078D1F81D9}"/>
              </a:ext>
            </a:extLst>
          </p:cNvPr>
          <p:cNvSpPr/>
          <p:nvPr/>
        </p:nvSpPr>
        <p:spPr>
          <a:xfrm>
            <a:off x="714757" y="3070299"/>
            <a:ext cx="298678" cy="246964"/>
          </a:xfrm>
          <a:prstGeom prst="rect">
            <a:avLst/>
          </a:prstGeom>
          <a:blipFill>
            <a:blip r:embed="rId41" cstate="print"/>
            <a:stretch>
              <a:fillRect/>
            </a:stretch>
          </a:blipFill>
        </p:spPr>
        <p:txBody>
          <a:bodyPr wrap="square" lIns="0" tIns="0" rIns="0" bIns="0" rtlCol="0"/>
          <a:lstStyle/>
          <a:p>
            <a:endParaRPr/>
          </a:p>
        </p:txBody>
      </p:sp>
      <p:sp>
        <p:nvSpPr>
          <p:cNvPr id="99" name="object 98">
            <a:extLst>
              <a:ext uri="{FF2B5EF4-FFF2-40B4-BE49-F238E27FC236}">
                <a16:creationId xmlns:a16="http://schemas.microsoft.com/office/drawing/2014/main" id="{FAEC8AD8-F184-A547-9C06-D1B41A28718A}"/>
              </a:ext>
            </a:extLst>
          </p:cNvPr>
          <p:cNvSpPr/>
          <p:nvPr/>
        </p:nvSpPr>
        <p:spPr>
          <a:xfrm>
            <a:off x="591312" y="2887368"/>
            <a:ext cx="539495" cy="483108"/>
          </a:xfrm>
          <a:prstGeom prst="rect">
            <a:avLst/>
          </a:prstGeom>
          <a:blipFill>
            <a:blip r:embed="rId42" cstate="print"/>
            <a:stretch>
              <a:fillRect/>
            </a:stretch>
          </a:blipFill>
        </p:spPr>
        <p:txBody>
          <a:bodyPr wrap="square" lIns="0" tIns="0" rIns="0" bIns="0" rtlCol="0"/>
          <a:lstStyle/>
          <a:p>
            <a:endParaRPr/>
          </a:p>
        </p:txBody>
      </p:sp>
      <p:sp>
        <p:nvSpPr>
          <p:cNvPr id="101" name="object 100">
            <a:extLst>
              <a:ext uri="{FF2B5EF4-FFF2-40B4-BE49-F238E27FC236}">
                <a16:creationId xmlns:a16="http://schemas.microsoft.com/office/drawing/2014/main" id="{FD1E8284-A25C-0EC0-DF4B-8E1D0C048346}"/>
              </a:ext>
            </a:extLst>
          </p:cNvPr>
          <p:cNvSpPr/>
          <p:nvPr/>
        </p:nvSpPr>
        <p:spPr>
          <a:xfrm>
            <a:off x="565405" y="3788078"/>
            <a:ext cx="641629" cy="583666"/>
          </a:xfrm>
          <a:prstGeom prst="rect">
            <a:avLst/>
          </a:prstGeom>
          <a:blipFill>
            <a:blip r:embed="rId43" cstate="print"/>
            <a:stretch>
              <a:fillRect/>
            </a:stretch>
          </a:blipFill>
        </p:spPr>
        <p:txBody>
          <a:bodyPr wrap="square" lIns="0" tIns="0" rIns="0" bIns="0" rtlCol="0"/>
          <a:lstStyle/>
          <a:p>
            <a:endParaRPr/>
          </a:p>
        </p:txBody>
      </p:sp>
      <p:sp>
        <p:nvSpPr>
          <p:cNvPr id="102" name="object 101">
            <a:extLst>
              <a:ext uri="{FF2B5EF4-FFF2-40B4-BE49-F238E27FC236}">
                <a16:creationId xmlns:a16="http://schemas.microsoft.com/office/drawing/2014/main" id="{0E4963F4-8EAA-C728-2980-2B1FB384C6B7}"/>
              </a:ext>
            </a:extLst>
          </p:cNvPr>
          <p:cNvSpPr/>
          <p:nvPr/>
        </p:nvSpPr>
        <p:spPr>
          <a:xfrm>
            <a:off x="713233" y="3995266"/>
            <a:ext cx="301815" cy="248462"/>
          </a:xfrm>
          <a:prstGeom prst="rect">
            <a:avLst/>
          </a:prstGeom>
          <a:blipFill>
            <a:blip r:embed="rId44" cstate="print"/>
            <a:stretch>
              <a:fillRect/>
            </a:stretch>
          </a:blipFill>
        </p:spPr>
        <p:txBody>
          <a:bodyPr wrap="square" lIns="0" tIns="0" rIns="0" bIns="0" rtlCol="0"/>
          <a:lstStyle/>
          <a:p>
            <a:endParaRPr/>
          </a:p>
        </p:txBody>
      </p:sp>
      <p:sp>
        <p:nvSpPr>
          <p:cNvPr id="103" name="object 102">
            <a:extLst>
              <a:ext uri="{FF2B5EF4-FFF2-40B4-BE49-F238E27FC236}">
                <a16:creationId xmlns:a16="http://schemas.microsoft.com/office/drawing/2014/main" id="{949B2520-9778-EE4C-0C6D-B01B5EFCA77D}"/>
              </a:ext>
            </a:extLst>
          </p:cNvPr>
          <p:cNvSpPr/>
          <p:nvPr/>
        </p:nvSpPr>
        <p:spPr>
          <a:xfrm>
            <a:off x="591312" y="3813961"/>
            <a:ext cx="539495" cy="481584"/>
          </a:xfrm>
          <a:prstGeom prst="rect">
            <a:avLst/>
          </a:prstGeom>
          <a:blipFill>
            <a:blip r:embed="rId45" cstate="print"/>
            <a:stretch>
              <a:fillRect/>
            </a:stretch>
          </a:blipFill>
        </p:spPr>
        <p:txBody>
          <a:bodyPr wrap="square" lIns="0" tIns="0" rIns="0" bIns="0" rtlCol="0"/>
          <a:lstStyle/>
          <a:p>
            <a:endParaRPr/>
          </a:p>
        </p:txBody>
      </p:sp>
      <p:sp>
        <p:nvSpPr>
          <p:cNvPr id="105" name="object 104">
            <a:extLst>
              <a:ext uri="{FF2B5EF4-FFF2-40B4-BE49-F238E27FC236}">
                <a16:creationId xmlns:a16="http://schemas.microsoft.com/office/drawing/2014/main" id="{5AB9E4F9-9B70-A54E-FF01-471114691B46}"/>
              </a:ext>
            </a:extLst>
          </p:cNvPr>
          <p:cNvSpPr/>
          <p:nvPr/>
        </p:nvSpPr>
        <p:spPr>
          <a:xfrm>
            <a:off x="565405" y="4713082"/>
            <a:ext cx="641629" cy="585254"/>
          </a:xfrm>
          <a:prstGeom prst="rect">
            <a:avLst/>
          </a:prstGeom>
          <a:blipFill>
            <a:blip r:embed="rId40" cstate="print"/>
            <a:stretch>
              <a:fillRect/>
            </a:stretch>
          </a:blipFill>
        </p:spPr>
        <p:txBody>
          <a:bodyPr wrap="square" lIns="0" tIns="0" rIns="0" bIns="0" rtlCol="0"/>
          <a:lstStyle/>
          <a:p>
            <a:endParaRPr/>
          </a:p>
        </p:txBody>
      </p:sp>
      <p:sp>
        <p:nvSpPr>
          <p:cNvPr id="106" name="object 105">
            <a:extLst>
              <a:ext uri="{FF2B5EF4-FFF2-40B4-BE49-F238E27FC236}">
                <a16:creationId xmlns:a16="http://schemas.microsoft.com/office/drawing/2014/main" id="{4BFB7B6C-7309-C9B3-0EA3-30FACA17E5B3}"/>
              </a:ext>
            </a:extLst>
          </p:cNvPr>
          <p:cNvSpPr/>
          <p:nvPr/>
        </p:nvSpPr>
        <p:spPr>
          <a:xfrm>
            <a:off x="713233" y="4921883"/>
            <a:ext cx="301815" cy="249961"/>
          </a:xfrm>
          <a:prstGeom prst="rect">
            <a:avLst/>
          </a:prstGeom>
          <a:blipFill>
            <a:blip r:embed="rId46" cstate="print"/>
            <a:stretch>
              <a:fillRect/>
            </a:stretch>
          </a:blipFill>
        </p:spPr>
        <p:txBody>
          <a:bodyPr wrap="square" lIns="0" tIns="0" rIns="0" bIns="0" rtlCol="0"/>
          <a:lstStyle/>
          <a:p>
            <a:endParaRPr/>
          </a:p>
        </p:txBody>
      </p:sp>
      <p:sp>
        <p:nvSpPr>
          <p:cNvPr id="107" name="object 106">
            <a:extLst>
              <a:ext uri="{FF2B5EF4-FFF2-40B4-BE49-F238E27FC236}">
                <a16:creationId xmlns:a16="http://schemas.microsoft.com/office/drawing/2014/main" id="{CFF1E5C2-CFE4-EF22-C121-D2156BE7E564}"/>
              </a:ext>
            </a:extLst>
          </p:cNvPr>
          <p:cNvSpPr/>
          <p:nvPr/>
        </p:nvSpPr>
        <p:spPr>
          <a:xfrm>
            <a:off x="591312" y="4739028"/>
            <a:ext cx="539495" cy="483107"/>
          </a:xfrm>
          <a:prstGeom prst="rect">
            <a:avLst/>
          </a:prstGeom>
          <a:blipFill>
            <a:blip r:embed="rId47" cstate="print"/>
            <a:stretch>
              <a:fillRect/>
            </a:stretch>
          </a:blipFill>
        </p:spPr>
        <p:txBody>
          <a:bodyPr wrap="square" lIns="0" tIns="0" rIns="0" bIns="0" rtlCol="0"/>
          <a:lstStyle/>
          <a:p>
            <a:endParaRPr/>
          </a:p>
        </p:txBody>
      </p:sp>
      <p:sp>
        <p:nvSpPr>
          <p:cNvPr id="109" name="object 108">
            <a:extLst>
              <a:ext uri="{FF2B5EF4-FFF2-40B4-BE49-F238E27FC236}">
                <a16:creationId xmlns:a16="http://schemas.microsoft.com/office/drawing/2014/main" id="{F301B32C-AB4B-67DA-EDA7-7DAD32E539E0}"/>
              </a:ext>
            </a:extLst>
          </p:cNvPr>
          <p:cNvSpPr/>
          <p:nvPr/>
        </p:nvSpPr>
        <p:spPr>
          <a:xfrm>
            <a:off x="568452" y="1934843"/>
            <a:ext cx="633996" cy="586765"/>
          </a:xfrm>
          <a:prstGeom prst="rect">
            <a:avLst/>
          </a:prstGeom>
          <a:blipFill>
            <a:blip r:embed="rId48" cstate="print"/>
            <a:stretch>
              <a:fillRect/>
            </a:stretch>
          </a:blipFill>
        </p:spPr>
        <p:txBody>
          <a:bodyPr wrap="square" lIns="0" tIns="0" rIns="0" bIns="0" rtlCol="0"/>
          <a:lstStyle/>
          <a:p>
            <a:endParaRPr/>
          </a:p>
        </p:txBody>
      </p:sp>
      <p:sp>
        <p:nvSpPr>
          <p:cNvPr id="110" name="object 109">
            <a:extLst>
              <a:ext uri="{FF2B5EF4-FFF2-40B4-BE49-F238E27FC236}">
                <a16:creationId xmlns:a16="http://schemas.microsoft.com/office/drawing/2014/main" id="{A4912BFA-895C-1239-DFB7-8F9DB11C68AF}"/>
              </a:ext>
            </a:extLst>
          </p:cNvPr>
          <p:cNvSpPr/>
          <p:nvPr/>
        </p:nvSpPr>
        <p:spPr>
          <a:xfrm>
            <a:off x="585216" y="2105607"/>
            <a:ext cx="580644" cy="283540"/>
          </a:xfrm>
          <a:prstGeom prst="rect">
            <a:avLst/>
          </a:prstGeom>
          <a:blipFill>
            <a:blip r:embed="rId49" cstate="print"/>
            <a:stretch>
              <a:fillRect/>
            </a:stretch>
          </a:blipFill>
        </p:spPr>
        <p:txBody>
          <a:bodyPr wrap="square" lIns="0" tIns="0" rIns="0" bIns="0" rtlCol="0"/>
          <a:lstStyle/>
          <a:p>
            <a:endParaRPr/>
          </a:p>
        </p:txBody>
      </p:sp>
      <p:sp>
        <p:nvSpPr>
          <p:cNvPr id="111" name="object 110">
            <a:extLst>
              <a:ext uri="{FF2B5EF4-FFF2-40B4-BE49-F238E27FC236}">
                <a16:creationId xmlns:a16="http://schemas.microsoft.com/office/drawing/2014/main" id="{9AF6222B-0A98-E807-5D40-5332AC9C166B}"/>
              </a:ext>
            </a:extLst>
          </p:cNvPr>
          <p:cNvSpPr/>
          <p:nvPr/>
        </p:nvSpPr>
        <p:spPr>
          <a:xfrm>
            <a:off x="594361" y="1960776"/>
            <a:ext cx="531876" cy="484632"/>
          </a:xfrm>
          <a:prstGeom prst="rect">
            <a:avLst/>
          </a:prstGeom>
          <a:blipFill>
            <a:blip r:embed="rId50" cstate="print"/>
            <a:stretch>
              <a:fillRect/>
            </a:stretch>
          </a:blipFill>
        </p:spPr>
        <p:txBody>
          <a:bodyPr wrap="square" lIns="0" tIns="0" rIns="0" bIns="0" rtlCol="0"/>
          <a:lstStyle/>
          <a:p>
            <a:endParaRPr/>
          </a:p>
        </p:txBody>
      </p:sp>
      <p:sp>
        <p:nvSpPr>
          <p:cNvPr id="131" name="object 130">
            <a:extLst>
              <a:ext uri="{FF2B5EF4-FFF2-40B4-BE49-F238E27FC236}">
                <a16:creationId xmlns:a16="http://schemas.microsoft.com/office/drawing/2014/main" id="{9B1E0BFA-DC6C-B355-A76C-4CD81AA163E1}"/>
              </a:ext>
            </a:extLst>
          </p:cNvPr>
          <p:cNvSpPr/>
          <p:nvPr/>
        </p:nvSpPr>
        <p:spPr>
          <a:xfrm>
            <a:off x="1748029" y="2292970"/>
            <a:ext cx="484670" cy="330746"/>
          </a:xfrm>
          <a:prstGeom prst="rect">
            <a:avLst/>
          </a:prstGeom>
          <a:blipFill>
            <a:blip r:embed="rId51" cstate="print"/>
            <a:stretch>
              <a:fillRect/>
            </a:stretch>
          </a:blipFill>
        </p:spPr>
        <p:txBody>
          <a:bodyPr wrap="square" lIns="0" tIns="0" rIns="0" bIns="0" rtlCol="0"/>
          <a:lstStyle/>
          <a:p>
            <a:endParaRPr/>
          </a:p>
        </p:txBody>
      </p:sp>
      <p:sp>
        <p:nvSpPr>
          <p:cNvPr id="132" name="object 131">
            <a:extLst>
              <a:ext uri="{FF2B5EF4-FFF2-40B4-BE49-F238E27FC236}">
                <a16:creationId xmlns:a16="http://schemas.microsoft.com/office/drawing/2014/main" id="{CED48CD8-1A41-09B2-A6E1-8632635FB49F}"/>
              </a:ext>
            </a:extLst>
          </p:cNvPr>
          <p:cNvSpPr/>
          <p:nvPr/>
        </p:nvSpPr>
        <p:spPr>
          <a:xfrm>
            <a:off x="1825499" y="2342793"/>
            <a:ext cx="88265" cy="71755"/>
          </a:xfrm>
          <a:custGeom>
            <a:avLst/>
            <a:gdLst/>
            <a:ahLst/>
            <a:cxnLst/>
            <a:rect l="l" t="t" r="r" b="b"/>
            <a:pathLst>
              <a:path w="88264" h="71755">
                <a:moveTo>
                  <a:pt x="50376" y="28320"/>
                </a:moveTo>
                <a:lnTo>
                  <a:pt x="40512" y="28320"/>
                </a:lnTo>
                <a:lnTo>
                  <a:pt x="41275" y="28575"/>
                </a:lnTo>
                <a:lnTo>
                  <a:pt x="40385" y="32765"/>
                </a:lnTo>
                <a:lnTo>
                  <a:pt x="39877" y="36067"/>
                </a:lnTo>
                <a:lnTo>
                  <a:pt x="39243" y="39242"/>
                </a:lnTo>
                <a:lnTo>
                  <a:pt x="38514" y="44450"/>
                </a:lnTo>
                <a:lnTo>
                  <a:pt x="34797" y="69595"/>
                </a:lnTo>
                <a:lnTo>
                  <a:pt x="42037" y="71246"/>
                </a:lnTo>
                <a:lnTo>
                  <a:pt x="46608" y="67437"/>
                </a:lnTo>
                <a:lnTo>
                  <a:pt x="50672" y="63880"/>
                </a:lnTo>
                <a:lnTo>
                  <a:pt x="54228" y="60832"/>
                </a:lnTo>
                <a:lnTo>
                  <a:pt x="54503" y="60578"/>
                </a:lnTo>
                <a:lnTo>
                  <a:pt x="45465" y="60578"/>
                </a:lnTo>
                <a:lnTo>
                  <a:pt x="50376" y="28320"/>
                </a:lnTo>
                <a:close/>
              </a:path>
              <a:path w="88264" h="71755">
                <a:moveTo>
                  <a:pt x="3682" y="0"/>
                </a:moveTo>
                <a:lnTo>
                  <a:pt x="2285" y="2793"/>
                </a:lnTo>
                <a:lnTo>
                  <a:pt x="4190" y="3428"/>
                </a:lnTo>
                <a:lnTo>
                  <a:pt x="5460" y="4190"/>
                </a:lnTo>
                <a:lnTo>
                  <a:pt x="6731" y="5968"/>
                </a:lnTo>
                <a:lnTo>
                  <a:pt x="7112" y="7238"/>
                </a:lnTo>
                <a:lnTo>
                  <a:pt x="6992" y="12191"/>
                </a:lnTo>
                <a:lnTo>
                  <a:pt x="6603" y="14604"/>
                </a:lnTo>
                <a:lnTo>
                  <a:pt x="0" y="60959"/>
                </a:lnTo>
                <a:lnTo>
                  <a:pt x="9439" y="61541"/>
                </a:lnTo>
                <a:lnTo>
                  <a:pt x="19394" y="52069"/>
                </a:lnTo>
                <a:lnTo>
                  <a:pt x="11302" y="52069"/>
                </a:lnTo>
                <a:lnTo>
                  <a:pt x="19431" y="3809"/>
                </a:lnTo>
                <a:lnTo>
                  <a:pt x="3682" y="0"/>
                </a:lnTo>
                <a:close/>
              </a:path>
              <a:path w="88264" h="71755">
                <a:moveTo>
                  <a:pt x="71627" y="16763"/>
                </a:moveTo>
                <a:lnTo>
                  <a:pt x="70357" y="19557"/>
                </a:lnTo>
                <a:lnTo>
                  <a:pt x="72135" y="20192"/>
                </a:lnTo>
                <a:lnTo>
                  <a:pt x="73406" y="20954"/>
                </a:lnTo>
                <a:lnTo>
                  <a:pt x="74040" y="21843"/>
                </a:lnTo>
                <a:lnTo>
                  <a:pt x="74675" y="22605"/>
                </a:lnTo>
                <a:lnTo>
                  <a:pt x="74802" y="24002"/>
                </a:lnTo>
                <a:lnTo>
                  <a:pt x="74202" y="26288"/>
                </a:lnTo>
                <a:lnTo>
                  <a:pt x="73278" y="30099"/>
                </a:lnTo>
                <a:lnTo>
                  <a:pt x="70357" y="35051"/>
                </a:lnTo>
                <a:lnTo>
                  <a:pt x="64001" y="42549"/>
                </a:lnTo>
                <a:lnTo>
                  <a:pt x="55822" y="51087"/>
                </a:lnTo>
                <a:lnTo>
                  <a:pt x="45465" y="60578"/>
                </a:lnTo>
                <a:lnTo>
                  <a:pt x="54503" y="60578"/>
                </a:lnTo>
                <a:lnTo>
                  <a:pt x="63753" y="52069"/>
                </a:lnTo>
                <a:lnTo>
                  <a:pt x="66547" y="49275"/>
                </a:lnTo>
                <a:lnTo>
                  <a:pt x="69087" y="46862"/>
                </a:lnTo>
                <a:lnTo>
                  <a:pt x="71846" y="43814"/>
                </a:lnTo>
                <a:lnTo>
                  <a:pt x="75564" y="39877"/>
                </a:lnTo>
                <a:lnTo>
                  <a:pt x="77596" y="37464"/>
                </a:lnTo>
                <a:lnTo>
                  <a:pt x="79732" y="35051"/>
                </a:lnTo>
                <a:lnTo>
                  <a:pt x="81280" y="33146"/>
                </a:lnTo>
                <a:lnTo>
                  <a:pt x="82550" y="31368"/>
                </a:lnTo>
                <a:lnTo>
                  <a:pt x="83946" y="29717"/>
                </a:lnTo>
                <a:lnTo>
                  <a:pt x="85725" y="27177"/>
                </a:lnTo>
                <a:lnTo>
                  <a:pt x="88010" y="24002"/>
                </a:lnTo>
                <a:lnTo>
                  <a:pt x="87121" y="20574"/>
                </a:lnTo>
                <a:lnTo>
                  <a:pt x="71627" y="16763"/>
                </a:lnTo>
                <a:close/>
              </a:path>
              <a:path w="88264" h="71755">
                <a:moveTo>
                  <a:pt x="44195" y="10032"/>
                </a:moveTo>
                <a:lnTo>
                  <a:pt x="42799" y="12826"/>
                </a:lnTo>
                <a:lnTo>
                  <a:pt x="41147" y="16382"/>
                </a:lnTo>
                <a:lnTo>
                  <a:pt x="39369" y="19812"/>
                </a:lnTo>
                <a:lnTo>
                  <a:pt x="37337" y="22987"/>
                </a:lnTo>
                <a:lnTo>
                  <a:pt x="35306" y="26288"/>
                </a:lnTo>
                <a:lnTo>
                  <a:pt x="32269" y="30099"/>
                </a:lnTo>
                <a:lnTo>
                  <a:pt x="28701" y="34035"/>
                </a:lnTo>
                <a:lnTo>
                  <a:pt x="24897" y="38353"/>
                </a:lnTo>
                <a:lnTo>
                  <a:pt x="19176" y="44322"/>
                </a:lnTo>
                <a:lnTo>
                  <a:pt x="11302" y="52069"/>
                </a:lnTo>
                <a:lnTo>
                  <a:pt x="19394" y="52069"/>
                </a:lnTo>
                <a:lnTo>
                  <a:pt x="27550" y="43814"/>
                </a:lnTo>
                <a:lnTo>
                  <a:pt x="32747" y="38226"/>
                </a:lnTo>
                <a:lnTo>
                  <a:pt x="37083" y="33146"/>
                </a:lnTo>
                <a:lnTo>
                  <a:pt x="40512" y="28320"/>
                </a:lnTo>
                <a:lnTo>
                  <a:pt x="50376" y="28320"/>
                </a:lnTo>
                <a:lnTo>
                  <a:pt x="52831" y="12191"/>
                </a:lnTo>
                <a:lnTo>
                  <a:pt x="44195" y="10032"/>
                </a:lnTo>
                <a:close/>
              </a:path>
            </a:pathLst>
          </a:custGeom>
          <a:solidFill>
            <a:srgbClr val="000000"/>
          </a:solidFill>
        </p:spPr>
        <p:txBody>
          <a:bodyPr wrap="square" lIns="0" tIns="0" rIns="0" bIns="0" rtlCol="0"/>
          <a:lstStyle/>
          <a:p>
            <a:endParaRPr/>
          </a:p>
        </p:txBody>
      </p:sp>
      <p:sp>
        <p:nvSpPr>
          <p:cNvPr id="133" name="object 132">
            <a:extLst>
              <a:ext uri="{FF2B5EF4-FFF2-40B4-BE49-F238E27FC236}">
                <a16:creationId xmlns:a16="http://schemas.microsoft.com/office/drawing/2014/main" id="{A7C5528E-BB53-132B-4FE1-56BD67870125}"/>
              </a:ext>
            </a:extLst>
          </p:cNvPr>
          <p:cNvSpPr/>
          <p:nvPr/>
        </p:nvSpPr>
        <p:spPr>
          <a:xfrm>
            <a:off x="1901317" y="2394100"/>
            <a:ext cx="44450" cy="60325"/>
          </a:xfrm>
          <a:custGeom>
            <a:avLst/>
            <a:gdLst/>
            <a:ahLst/>
            <a:cxnLst/>
            <a:rect l="l" t="t" r="r" b="b"/>
            <a:pathLst>
              <a:path w="44450" h="60325">
                <a:moveTo>
                  <a:pt x="24002" y="0"/>
                </a:moveTo>
                <a:lnTo>
                  <a:pt x="21336" y="635"/>
                </a:lnTo>
                <a:lnTo>
                  <a:pt x="18541" y="1270"/>
                </a:lnTo>
                <a:lnTo>
                  <a:pt x="16001" y="2539"/>
                </a:lnTo>
                <a:lnTo>
                  <a:pt x="0" y="42418"/>
                </a:lnTo>
                <a:lnTo>
                  <a:pt x="1905" y="48006"/>
                </a:lnTo>
                <a:lnTo>
                  <a:pt x="3937" y="53467"/>
                </a:lnTo>
                <a:lnTo>
                  <a:pt x="8255" y="57023"/>
                </a:lnTo>
                <a:lnTo>
                  <a:pt x="21336" y="60325"/>
                </a:lnTo>
                <a:lnTo>
                  <a:pt x="26924" y="59055"/>
                </a:lnTo>
                <a:lnTo>
                  <a:pt x="31623" y="54863"/>
                </a:lnTo>
                <a:lnTo>
                  <a:pt x="18287" y="54863"/>
                </a:lnTo>
                <a:lnTo>
                  <a:pt x="16509" y="54356"/>
                </a:lnTo>
                <a:lnTo>
                  <a:pt x="14605" y="53848"/>
                </a:lnTo>
                <a:lnTo>
                  <a:pt x="13081" y="53086"/>
                </a:lnTo>
                <a:lnTo>
                  <a:pt x="12064" y="51688"/>
                </a:lnTo>
                <a:lnTo>
                  <a:pt x="10921" y="50419"/>
                </a:lnTo>
                <a:lnTo>
                  <a:pt x="10159" y="48641"/>
                </a:lnTo>
                <a:lnTo>
                  <a:pt x="9397" y="44069"/>
                </a:lnTo>
                <a:lnTo>
                  <a:pt x="9427" y="41021"/>
                </a:lnTo>
                <a:lnTo>
                  <a:pt x="9778" y="37973"/>
                </a:lnTo>
                <a:lnTo>
                  <a:pt x="10032" y="34671"/>
                </a:lnTo>
                <a:lnTo>
                  <a:pt x="10794" y="30861"/>
                </a:lnTo>
                <a:lnTo>
                  <a:pt x="11937" y="26543"/>
                </a:lnTo>
                <a:lnTo>
                  <a:pt x="12826" y="22733"/>
                </a:lnTo>
                <a:lnTo>
                  <a:pt x="22987" y="5461"/>
                </a:lnTo>
                <a:lnTo>
                  <a:pt x="24637" y="4699"/>
                </a:lnTo>
                <a:lnTo>
                  <a:pt x="26415" y="4572"/>
                </a:lnTo>
                <a:lnTo>
                  <a:pt x="37795" y="4572"/>
                </a:lnTo>
                <a:lnTo>
                  <a:pt x="36068" y="3048"/>
                </a:lnTo>
                <a:lnTo>
                  <a:pt x="33274" y="1650"/>
                </a:lnTo>
                <a:lnTo>
                  <a:pt x="29718" y="888"/>
                </a:lnTo>
                <a:lnTo>
                  <a:pt x="26796" y="126"/>
                </a:lnTo>
                <a:lnTo>
                  <a:pt x="24002" y="0"/>
                </a:lnTo>
                <a:close/>
              </a:path>
              <a:path w="44450" h="60325">
                <a:moveTo>
                  <a:pt x="37795" y="4572"/>
                </a:moveTo>
                <a:lnTo>
                  <a:pt x="26415" y="4572"/>
                </a:lnTo>
                <a:lnTo>
                  <a:pt x="30225" y="5461"/>
                </a:lnTo>
                <a:lnTo>
                  <a:pt x="31622" y="6350"/>
                </a:lnTo>
                <a:lnTo>
                  <a:pt x="33781" y="9017"/>
                </a:lnTo>
                <a:lnTo>
                  <a:pt x="34543" y="10795"/>
                </a:lnTo>
                <a:lnTo>
                  <a:pt x="35223" y="14986"/>
                </a:lnTo>
                <a:lnTo>
                  <a:pt x="35193" y="19304"/>
                </a:lnTo>
                <a:lnTo>
                  <a:pt x="34925" y="21717"/>
                </a:lnTo>
                <a:lnTo>
                  <a:pt x="34670" y="25146"/>
                </a:lnTo>
                <a:lnTo>
                  <a:pt x="33908" y="29083"/>
                </a:lnTo>
                <a:lnTo>
                  <a:pt x="32765" y="33527"/>
                </a:lnTo>
                <a:lnTo>
                  <a:pt x="31876" y="37592"/>
                </a:lnTo>
                <a:lnTo>
                  <a:pt x="25781" y="50673"/>
                </a:lnTo>
                <a:lnTo>
                  <a:pt x="24511" y="52450"/>
                </a:lnTo>
                <a:lnTo>
                  <a:pt x="22987" y="53594"/>
                </a:lnTo>
                <a:lnTo>
                  <a:pt x="21462" y="54101"/>
                </a:lnTo>
                <a:lnTo>
                  <a:pt x="19938" y="54737"/>
                </a:lnTo>
                <a:lnTo>
                  <a:pt x="18287" y="54863"/>
                </a:lnTo>
                <a:lnTo>
                  <a:pt x="31623" y="54863"/>
                </a:lnTo>
                <a:lnTo>
                  <a:pt x="44322" y="18161"/>
                </a:lnTo>
                <a:lnTo>
                  <a:pt x="43941" y="14986"/>
                </a:lnTo>
                <a:lnTo>
                  <a:pt x="42925" y="12064"/>
                </a:lnTo>
                <a:lnTo>
                  <a:pt x="41909" y="9271"/>
                </a:lnTo>
                <a:lnTo>
                  <a:pt x="40386" y="6985"/>
                </a:lnTo>
                <a:lnTo>
                  <a:pt x="38226" y="4952"/>
                </a:lnTo>
                <a:lnTo>
                  <a:pt x="37795" y="4572"/>
                </a:lnTo>
                <a:close/>
              </a:path>
            </a:pathLst>
          </a:custGeom>
          <a:solidFill>
            <a:srgbClr val="000000"/>
          </a:solidFill>
        </p:spPr>
        <p:txBody>
          <a:bodyPr wrap="square" lIns="0" tIns="0" rIns="0" bIns="0" rtlCol="0"/>
          <a:lstStyle/>
          <a:p>
            <a:endParaRPr/>
          </a:p>
        </p:txBody>
      </p:sp>
      <p:sp>
        <p:nvSpPr>
          <p:cNvPr id="134" name="object 133">
            <a:extLst>
              <a:ext uri="{FF2B5EF4-FFF2-40B4-BE49-F238E27FC236}">
                <a16:creationId xmlns:a16="http://schemas.microsoft.com/office/drawing/2014/main" id="{148D8632-8465-EBBD-84DF-0BBCFF99F80D}"/>
              </a:ext>
            </a:extLst>
          </p:cNvPr>
          <p:cNvSpPr/>
          <p:nvPr/>
        </p:nvSpPr>
        <p:spPr>
          <a:xfrm>
            <a:off x="1954658" y="2427883"/>
            <a:ext cx="66675" cy="36830"/>
          </a:xfrm>
          <a:custGeom>
            <a:avLst/>
            <a:gdLst/>
            <a:ahLst/>
            <a:cxnLst/>
            <a:rect l="l" t="t" r="r" b="b"/>
            <a:pathLst>
              <a:path w="66675" h="36830">
                <a:moveTo>
                  <a:pt x="1397" y="3301"/>
                </a:moveTo>
                <a:lnTo>
                  <a:pt x="0" y="9143"/>
                </a:lnTo>
                <a:lnTo>
                  <a:pt x="55625" y="22987"/>
                </a:lnTo>
                <a:lnTo>
                  <a:pt x="42291" y="33274"/>
                </a:lnTo>
                <a:lnTo>
                  <a:pt x="44323" y="36322"/>
                </a:lnTo>
                <a:lnTo>
                  <a:pt x="65786" y="23875"/>
                </a:lnTo>
                <a:lnTo>
                  <a:pt x="66548" y="21081"/>
                </a:lnTo>
                <a:lnTo>
                  <a:pt x="64001" y="17017"/>
                </a:lnTo>
                <a:lnTo>
                  <a:pt x="57023" y="17017"/>
                </a:lnTo>
                <a:lnTo>
                  <a:pt x="1397" y="3301"/>
                </a:lnTo>
                <a:close/>
              </a:path>
              <a:path w="66675" h="36830">
                <a:moveTo>
                  <a:pt x="53340" y="0"/>
                </a:moveTo>
                <a:lnTo>
                  <a:pt x="50165" y="1777"/>
                </a:lnTo>
                <a:lnTo>
                  <a:pt x="57023" y="17017"/>
                </a:lnTo>
                <a:lnTo>
                  <a:pt x="64001" y="17017"/>
                </a:lnTo>
                <a:lnTo>
                  <a:pt x="53340" y="0"/>
                </a:lnTo>
                <a:close/>
              </a:path>
            </a:pathLst>
          </a:custGeom>
          <a:solidFill>
            <a:srgbClr val="000000"/>
          </a:solidFill>
        </p:spPr>
        <p:txBody>
          <a:bodyPr wrap="square" lIns="0" tIns="0" rIns="0" bIns="0" rtlCol="0"/>
          <a:lstStyle/>
          <a:p>
            <a:endParaRPr/>
          </a:p>
        </p:txBody>
      </p:sp>
      <p:sp>
        <p:nvSpPr>
          <p:cNvPr id="135" name="object 134">
            <a:extLst>
              <a:ext uri="{FF2B5EF4-FFF2-40B4-BE49-F238E27FC236}">
                <a16:creationId xmlns:a16="http://schemas.microsoft.com/office/drawing/2014/main" id="{D41C56EF-2C11-647C-C72C-2377FDE9363A}"/>
              </a:ext>
            </a:extLst>
          </p:cNvPr>
          <p:cNvSpPr/>
          <p:nvPr/>
        </p:nvSpPr>
        <p:spPr>
          <a:xfrm>
            <a:off x="2022221" y="2423565"/>
            <a:ext cx="76835" cy="66040"/>
          </a:xfrm>
          <a:custGeom>
            <a:avLst/>
            <a:gdLst/>
            <a:ahLst/>
            <a:cxnLst/>
            <a:rect l="l" t="t" r="r" b="b"/>
            <a:pathLst>
              <a:path w="76835" h="66039">
                <a:moveTo>
                  <a:pt x="41091" y="11430"/>
                </a:moveTo>
                <a:lnTo>
                  <a:pt x="32385" y="11430"/>
                </a:lnTo>
                <a:lnTo>
                  <a:pt x="32893" y="11557"/>
                </a:lnTo>
                <a:lnTo>
                  <a:pt x="33123" y="15367"/>
                </a:lnTo>
                <a:lnTo>
                  <a:pt x="33909" y="24384"/>
                </a:lnTo>
                <a:lnTo>
                  <a:pt x="35487" y="37846"/>
                </a:lnTo>
                <a:lnTo>
                  <a:pt x="36068" y="41910"/>
                </a:lnTo>
                <a:lnTo>
                  <a:pt x="36576" y="46482"/>
                </a:lnTo>
                <a:lnTo>
                  <a:pt x="38481" y="59690"/>
                </a:lnTo>
                <a:lnTo>
                  <a:pt x="38989" y="64135"/>
                </a:lnTo>
                <a:lnTo>
                  <a:pt x="45720" y="65786"/>
                </a:lnTo>
                <a:lnTo>
                  <a:pt x="52747" y="51688"/>
                </a:lnTo>
                <a:lnTo>
                  <a:pt x="46101" y="51688"/>
                </a:lnTo>
                <a:lnTo>
                  <a:pt x="45593" y="51435"/>
                </a:lnTo>
                <a:lnTo>
                  <a:pt x="45339" y="47752"/>
                </a:lnTo>
                <a:lnTo>
                  <a:pt x="44196" y="36068"/>
                </a:lnTo>
                <a:lnTo>
                  <a:pt x="41091" y="11430"/>
                </a:lnTo>
                <a:close/>
              </a:path>
              <a:path w="76835" h="66039">
                <a:moveTo>
                  <a:pt x="25018" y="0"/>
                </a:moveTo>
                <a:lnTo>
                  <a:pt x="23622" y="2667"/>
                </a:lnTo>
                <a:lnTo>
                  <a:pt x="25400" y="3048"/>
                </a:lnTo>
                <a:lnTo>
                  <a:pt x="26543" y="3683"/>
                </a:lnTo>
                <a:lnTo>
                  <a:pt x="27051" y="4445"/>
                </a:lnTo>
                <a:lnTo>
                  <a:pt x="27686" y="5080"/>
                </a:lnTo>
                <a:lnTo>
                  <a:pt x="27812" y="6096"/>
                </a:lnTo>
                <a:lnTo>
                  <a:pt x="27432" y="7366"/>
                </a:lnTo>
                <a:lnTo>
                  <a:pt x="27305" y="8128"/>
                </a:lnTo>
                <a:lnTo>
                  <a:pt x="26924" y="9017"/>
                </a:lnTo>
                <a:lnTo>
                  <a:pt x="25781" y="12065"/>
                </a:lnTo>
                <a:lnTo>
                  <a:pt x="25082" y="13335"/>
                </a:lnTo>
                <a:lnTo>
                  <a:pt x="10033" y="43561"/>
                </a:lnTo>
                <a:lnTo>
                  <a:pt x="5334" y="51054"/>
                </a:lnTo>
                <a:lnTo>
                  <a:pt x="4826" y="51562"/>
                </a:lnTo>
                <a:lnTo>
                  <a:pt x="4191" y="51816"/>
                </a:lnTo>
                <a:lnTo>
                  <a:pt x="1143" y="51943"/>
                </a:lnTo>
                <a:lnTo>
                  <a:pt x="0" y="54483"/>
                </a:lnTo>
                <a:lnTo>
                  <a:pt x="16383" y="58547"/>
                </a:lnTo>
                <a:lnTo>
                  <a:pt x="17526" y="56007"/>
                </a:lnTo>
                <a:lnTo>
                  <a:pt x="15875" y="55372"/>
                </a:lnTo>
                <a:lnTo>
                  <a:pt x="14732" y="54863"/>
                </a:lnTo>
                <a:lnTo>
                  <a:pt x="13589" y="53467"/>
                </a:lnTo>
                <a:lnTo>
                  <a:pt x="13716" y="51181"/>
                </a:lnTo>
                <a:lnTo>
                  <a:pt x="13970" y="50546"/>
                </a:lnTo>
                <a:lnTo>
                  <a:pt x="14224" y="49530"/>
                </a:lnTo>
                <a:lnTo>
                  <a:pt x="15240" y="46990"/>
                </a:lnTo>
                <a:lnTo>
                  <a:pt x="15875" y="45593"/>
                </a:lnTo>
                <a:lnTo>
                  <a:pt x="16637" y="44196"/>
                </a:lnTo>
                <a:lnTo>
                  <a:pt x="17272" y="42672"/>
                </a:lnTo>
                <a:lnTo>
                  <a:pt x="18161" y="41148"/>
                </a:lnTo>
                <a:lnTo>
                  <a:pt x="18923" y="39497"/>
                </a:lnTo>
                <a:lnTo>
                  <a:pt x="19870" y="37719"/>
                </a:lnTo>
                <a:lnTo>
                  <a:pt x="20637" y="36068"/>
                </a:lnTo>
                <a:lnTo>
                  <a:pt x="21336" y="34671"/>
                </a:lnTo>
                <a:lnTo>
                  <a:pt x="22225" y="33020"/>
                </a:lnTo>
                <a:lnTo>
                  <a:pt x="22987" y="31496"/>
                </a:lnTo>
                <a:lnTo>
                  <a:pt x="23622" y="30099"/>
                </a:lnTo>
                <a:lnTo>
                  <a:pt x="25018" y="27559"/>
                </a:lnTo>
                <a:lnTo>
                  <a:pt x="25527" y="26543"/>
                </a:lnTo>
                <a:lnTo>
                  <a:pt x="26289" y="25146"/>
                </a:lnTo>
                <a:lnTo>
                  <a:pt x="26924" y="23749"/>
                </a:lnTo>
                <a:lnTo>
                  <a:pt x="27674" y="21971"/>
                </a:lnTo>
                <a:lnTo>
                  <a:pt x="28193" y="20828"/>
                </a:lnTo>
                <a:lnTo>
                  <a:pt x="28829" y="19558"/>
                </a:lnTo>
                <a:lnTo>
                  <a:pt x="29337" y="18161"/>
                </a:lnTo>
                <a:lnTo>
                  <a:pt x="29972" y="16891"/>
                </a:lnTo>
                <a:lnTo>
                  <a:pt x="30592" y="15367"/>
                </a:lnTo>
                <a:lnTo>
                  <a:pt x="31559" y="13208"/>
                </a:lnTo>
                <a:lnTo>
                  <a:pt x="32004" y="12319"/>
                </a:lnTo>
                <a:lnTo>
                  <a:pt x="32385" y="11430"/>
                </a:lnTo>
                <a:lnTo>
                  <a:pt x="41091" y="11430"/>
                </a:lnTo>
                <a:lnTo>
                  <a:pt x="40132" y="3810"/>
                </a:lnTo>
                <a:lnTo>
                  <a:pt x="25018" y="0"/>
                </a:lnTo>
                <a:close/>
              </a:path>
              <a:path w="76835" h="66039">
                <a:moveTo>
                  <a:pt x="60325" y="8762"/>
                </a:moveTo>
                <a:lnTo>
                  <a:pt x="59055" y="11430"/>
                </a:lnTo>
                <a:lnTo>
                  <a:pt x="60833" y="11811"/>
                </a:lnTo>
                <a:lnTo>
                  <a:pt x="61976" y="12446"/>
                </a:lnTo>
                <a:lnTo>
                  <a:pt x="62585" y="13335"/>
                </a:lnTo>
                <a:lnTo>
                  <a:pt x="62992" y="13843"/>
                </a:lnTo>
                <a:lnTo>
                  <a:pt x="63017" y="15367"/>
                </a:lnTo>
                <a:lnTo>
                  <a:pt x="62611" y="17272"/>
                </a:lnTo>
                <a:lnTo>
                  <a:pt x="62103" y="18669"/>
                </a:lnTo>
                <a:lnTo>
                  <a:pt x="61341" y="20320"/>
                </a:lnTo>
                <a:lnTo>
                  <a:pt x="60706" y="21971"/>
                </a:lnTo>
                <a:lnTo>
                  <a:pt x="59817" y="23749"/>
                </a:lnTo>
                <a:lnTo>
                  <a:pt x="58928" y="25654"/>
                </a:lnTo>
                <a:lnTo>
                  <a:pt x="57912" y="27559"/>
                </a:lnTo>
                <a:lnTo>
                  <a:pt x="52762" y="37846"/>
                </a:lnTo>
                <a:lnTo>
                  <a:pt x="51435" y="40259"/>
                </a:lnTo>
                <a:lnTo>
                  <a:pt x="50165" y="42799"/>
                </a:lnTo>
                <a:lnTo>
                  <a:pt x="48793" y="45720"/>
                </a:lnTo>
                <a:lnTo>
                  <a:pt x="46990" y="49784"/>
                </a:lnTo>
                <a:lnTo>
                  <a:pt x="46101" y="51688"/>
                </a:lnTo>
                <a:lnTo>
                  <a:pt x="52747" y="51688"/>
                </a:lnTo>
                <a:lnTo>
                  <a:pt x="66675" y="23749"/>
                </a:lnTo>
                <a:lnTo>
                  <a:pt x="67691" y="21590"/>
                </a:lnTo>
                <a:lnTo>
                  <a:pt x="68580" y="19938"/>
                </a:lnTo>
                <a:lnTo>
                  <a:pt x="69215" y="18923"/>
                </a:lnTo>
                <a:lnTo>
                  <a:pt x="69850" y="17780"/>
                </a:lnTo>
                <a:lnTo>
                  <a:pt x="70485" y="16891"/>
                </a:lnTo>
                <a:lnTo>
                  <a:pt x="71120" y="16383"/>
                </a:lnTo>
                <a:lnTo>
                  <a:pt x="71628" y="15875"/>
                </a:lnTo>
                <a:lnTo>
                  <a:pt x="72262" y="15621"/>
                </a:lnTo>
                <a:lnTo>
                  <a:pt x="75437" y="15367"/>
                </a:lnTo>
                <a:lnTo>
                  <a:pt x="76708" y="12827"/>
                </a:lnTo>
                <a:lnTo>
                  <a:pt x="60325" y="8762"/>
                </a:lnTo>
                <a:close/>
              </a:path>
            </a:pathLst>
          </a:custGeom>
          <a:solidFill>
            <a:srgbClr val="000000"/>
          </a:solidFill>
        </p:spPr>
        <p:txBody>
          <a:bodyPr wrap="square" lIns="0" tIns="0" rIns="0" bIns="0" rtlCol="0"/>
          <a:lstStyle/>
          <a:p>
            <a:endParaRPr/>
          </a:p>
        </p:txBody>
      </p:sp>
      <p:sp>
        <p:nvSpPr>
          <p:cNvPr id="136" name="object 135">
            <a:extLst>
              <a:ext uri="{FF2B5EF4-FFF2-40B4-BE49-F238E27FC236}">
                <a16:creationId xmlns:a16="http://schemas.microsoft.com/office/drawing/2014/main" id="{1D7D25AD-7C56-994F-71B3-CA615C088156}"/>
              </a:ext>
            </a:extLst>
          </p:cNvPr>
          <p:cNvSpPr/>
          <p:nvPr/>
        </p:nvSpPr>
        <p:spPr>
          <a:xfrm>
            <a:off x="2087118" y="2472587"/>
            <a:ext cx="31115" cy="48260"/>
          </a:xfrm>
          <a:custGeom>
            <a:avLst/>
            <a:gdLst/>
            <a:ahLst/>
            <a:cxnLst/>
            <a:rect l="l" t="t" r="r" b="b"/>
            <a:pathLst>
              <a:path w="31114" h="48260">
                <a:moveTo>
                  <a:pt x="888" y="36957"/>
                </a:moveTo>
                <a:lnTo>
                  <a:pt x="0" y="40386"/>
                </a:lnTo>
                <a:lnTo>
                  <a:pt x="29971" y="47751"/>
                </a:lnTo>
                <a:lnTo>
                  <a:pt x="30861" y="44450"/>
                </a:lnTo>
                <a:lnTo>
                  <a:pt x="25654" y="42925"/>
                </a:lnTo>
                <a:lnTo>
                  <a:pt x="24256" y="42418"/>
                </a:lnTo>
                <a:lnTo>
                  <a:pt x="21970" y="41275"/>
                </a:lnTo>
                <a:lnTo>
                  <a:pt x="21462" y="40766"/>
                </a:lnTo>
                <a:lnTo>
                  <a:pt x="21081" y="40259"/>
                </a:lnTo>
                <a:lnTo>
                  <a:pt x="20700" y="39624"/>
                </a:lnTo>
                <a:lnTo>
                  <a:pt x="20700" y="38353"/>
                </a:lnTo>
                <a:lnTo>
                  <a:pt x="8889" y="38353"/>
                </a:lnTo>
                <a:lnTo>
                  <a:pt x="5968" y="38100"/>
                </a:lnTo>
                <a:lnTo>
                  <a:pt x="3810" y="37719"/>
                </a:lnTo>
                <a:lnTo>
                  <a:pt x="888" y="36957"/>
                </a:lnTo>
                <a:close/>
              </a:path>
              <a:path w="31114" h="48260">
                <a:moveTo>
                  <a:pt x="28185" y="6731"/>
                </a:moveTo>
                <a:lnTo>
                  <a:pt x="17525" y="6731"/>
                </a:lnTo>
                <a:lnTo>
                  <a:pt x="18795" y="6985"/>
                </a:lnTo>
                <a:lnTo>
                  <a:pt x="19304" y="7365"/>
                </a:lnTo>
                <a:lnTo>
                  <a:pt x="19557" y="7874"/>
                </a:lnTo>
                <a:lnTo>
                  <a:pt x="19727" y="8127"/>
                </a:lnTo>
                <a:lnTo>
                  <a:pt x="19769" y="9144"/>
                </a:lnTo>
                <a:lnTo>
                  <a:pt x="19557" y="9778"/>
                </a:lnTo>
                <a:lnTo>
                  <a:pt x="13335" y="35306"/>
                </a:lnTo>
                <a:lnTo>
                  <a:pt x="12826" y="36322"/>
                </a:lnTo>
                <a:lnTo>
                  <a:pt x="9906" y="38353"/>
                </a:lnTo>
                <a:lnTo>
                  <a:pt x="20700" y="38353"/>
                </a:lnTo>
                <a:lnTo>
                  <a:pt x="20732" y="36957"/>
                </a:lnTo>
                <a:lnTo>
                  <a:pt x="28185" y="6731"/>
                </a:lnTo>
                <a:close/>
              </a:path>
              <a:path w="31114" h="48260">
                <a:moveTo>
                  <a:pt x="27558" y="0"/>
                </a:moveTo>
                <a:lnTo>
                  <a:pt x="6731" y="5080"/>
                </a:lnTo>
                <a:lnTo>
                  <a:pt x="7746" y="9144"/>
                </a:lnTo>
                <a:lnTo>
                  <a:pt x="10540" y="8255"/>
                </a:lnTo>
                <a:lnTo>
                  <a:pt x="12826" y="7620"/>
                </a:lnTo>
                <a:lnTo>
                  <a:pt x="14477" y="7238"/>
                </a:lnTo>
                <a:lnTo>
                  <a:pt x="16256" y="6858"/>
                </a:lnTo>
                <a:lnTo>
                  <a:pt x="17525" y="6731"/>
                </a:lnTo>
                <a:lnTo>
                  <a:pt x="28185" y="6731"/>
                </a:lnTo>
                <a:lnTo>
                  <a:pt x="29337" y="2412"/>
                </a:lnTo>
                <a:lnTo>
                  <a:pt x="29718" y="1143"/>
                </a:lnTo>
                <a:lnTo>
                  <a:pt x="29971" y="635"/>
                </a:lnTo>
                <a:lnTo>
                  <a:pt x="27558" y="0"/>
                </a:lnTo>
                <a:close/>
              </a:path>
            </a:pathLst>
          </a:custGeom>
          <a:solidFill>
            <a:srgbClr val="000000"/>
          </a:solidFill>
        </p:spPr>
        <p:txBody>
          <a:bodyPr wrap="square" lIns="0" tIns="0" rIns="0" bIns="0" rtlCol="0"/>
          <a:lstStyle/>
          <a:p>
            <a:endParaRPr/>
          </a:p>
        </p:txBody>
      </p:sp>
      <p:sp>
        <p:nvSpPr>
          <p:cNvPr id="137" name="object 136">
            <a:extLst>
              <a:ext uri="{FF2B5EF4-FFF2-40B4-BE49-F238E27FC236}">
                <a16:creationId xmlns:a16="http://schemas.microsoft.com/office/drawing/2014/main" id="{F79DAA28-078A-33D8-CCDF-7715EB8040FA}"/>
              </a:ext>
            </a:extLst>
          </p:cNvPr>
          <p:cNvSpPr/>
          <p:nvPr/>
        </p:nvSpPr>
        <p:spPr>
          <a:xfrm>
            <a:off x="1668780" y="2556635"/>
            <a:ext cx="448106" cy="431317"/>
          </a:xfrm>
          <a:prstGeom prst="rect">
            <a:avLst/>
          </a:prstGeom>
          <a:blipFill>
            <a:blip r:embed="rId52" cstate="print"/>
            <a:stretch>
              <a:fillRect/>
            </a:stretch>
          </a:blipFill>
        </p:spPr>
        <p:txBody>
          <a:bodyPr wrap="square" lIns="0" tIns="0" rIns="0" bIns="0" rtlCol="0"/>
          <a:lstStyle/>
          <a:p>
            <a:endParaRPr/>
          </a:p>
        </p:txBody>
      </p:sp>
      <p:sp>
        <p:nvSpPr>
          <p:cNvPr id="138" name="object 137">
            <a:extLst>
              <a:ext uri="{FF2B5EF4-FFF2-40B4-BE49-F238E27FC236}">
                <a16:creationId xmlns:a16="http://schemas.microsoft.com/office/drawing/2014/main" id="{BCDCEC21-6178-60D6-7119-E892D041C503}"/>
              </a:ext>
            </a:extLst>
          </p:cNvPr>
          <p:cNvSpPr/>
          <p:nvPr/>
        </p:nvSpPr>
        <p:spPr>
          <a:xfrm>
            <a:off x="1749680" y="2615715"/>
            <a:ext cx="95885" cy="80010"/>
          </a:xfrm>
          <a:custGeom>
            <a:avLst/>
            <a:gdLst/>
            <a:ahLst/>
            <a:cxnLst/>
            <a:rect l="l" t="t" r="r" b="b"/>
            <a:pathLst>
              <a:path w="95885" h="80010">
                <a:moveTo>
                  <a:pt x="59803" y="38989"/>
                </a:moveTo>
                <a:lnTo>
                  <a:pt x="48894" y="38989"/>
                </a:lnTo>
                <a:lnTo>
                  <a:pt x="49529" y="39370"/>
                </a:lnTo>
                <a:lnTo>
                  <a:pt x="47299" y="43180"/>
                </a:lnTo>
                <a:lnTo>
                  <a:pt x="45161" y="46990"/>
                </a:lnTo>
                <a:lnTo>
                  <a:pt x="42925" y="51054"/>
                </a:lnTo>
                <a:lnTo>
                  <a:pt x="42037" y="52959"/>
                </a:lnTo>
                <a:lnTo>
                  <a:pt x="30099" y="75946"/>
                </a:lnTo>
                <a:lnTo>
                  <a:pt x="36194" y="79883"/>
                </a:lnTo>
                <a:lnTo>
                  <a:pt x="41909" y="77851"/>
                </a:lnTo>
                <a:lnTo>
                  <a:pt x="51181" y="74041"/>
                </a:lnTo>
                <a:lnTo>
                  <a:pt x="55499" y="72136"/>
                </a:lnTo>
                <a:lnTo>
                  <a:pt x="58224" y="70993"/>
                </a:lnTo>
                <a:lnTo>
                  <a:pt x="43052" y="70993"/>
                </a:lnTo>
                <a:lnTo>
                  <a:pt x="59803" y="38989"/>
                </a:lnTo>
                <a:close/>
              </a:path>
              <a:path w="95885" h="80010">
                <a:moveTo>
                  <a:pt x="82041" y="38100"/>
                </a:moveTo>
                <a:lnTo>
                  <a:pt x="79882" y="40386"/>
                </a:lnTo>
                <a:lnTo>
                  <a:pt x="81533" y="41529"/>
                </a:lnTo>
                <a:lnTo>
                  <a:pt x="82422" y="42672"/>
                </a:lnTo>
                <a:lnTo>
                  <a:pt x="82803" y="43687"/>
                </a:lnTo>
                <a:lnTo>
                  <a:pt x="83057" y="44704"/>
                </a:lnTo>
                <a:lnTo>
                  <a:pt x="82676" y="46101"/>
                </a:lnTo>
                <a:lnTo>
                  <a:pt x="81660" y="47625"/>
                </a:lnTo>
                <a:lnTo>
                  <a:pt x="79375" y="51308"/>
                </a:lnTo>
                <a:lnTo>
                  <a:pt x="74929" y="54991"/>
                </a:lnTo>
                <a:lnTo>
                  <a:pt x="66465" y="59997"/>
                </a:lnTo>
                <a:lnTo>
                  <a:pt x="55927" y="65381"/>
                </a:lnTo>
                <a:lnTo>
                  <a:pt x="43052" y="70993"/>
                </a:lnTo>
                <a:lnTo>
                  <a:pt x="58224" y="70993"/>
                </a:lnTo>
                <a:lnTo>
                  <a:pt x="87629" y="55499"/>
                </a:lnTo>
                <a:lnTo>
                  <a:pt x="89407" y="54356"/>
                </a:lnTo>
                <a:lnTo>
                  <a:pt x="91947" y="52578"/>
                </a:lnTo>
                <a:lnTo>
                  <a:pt x="95122" y="50292"/>
                </a:lnTo>
                <a:lnTo>
                  <a:pt x="95503" y="46862"/>
                </a:lnTo>
                <a:lnTo>
                  <a:pt x="82041" y="38100"/>
                </a:lnTo>
                <a:close/>
              </a:path>
              <a:path w="95885" h="80010">
                <a:moveTo>
                  <a:pt x="23368" y="0"/>
                </a:moveTo>
                <a:lnTo>
                  <a:pt x="21208" y="2159"/>
                </a:lnTo>
                <a:lnTo>
                  <a:pt x="22732" y="3429"/>
                </a:lnTo>
                <a:lnTo>
                  <a:pt x="23749" y="4572"/>
                </a:lnTo>
                <a:lnTo>
                  <a:pt x="24002" y="5587"/>
                </a:lnTo>
                <a:lnTo>
                  <a:pt x="24383" y="6731"/>
                </a:lnTo>
                <a:lnTo>
                  <a:pt x="24256" y="8001"/>
                </a:lnTo>
                <a:lnTo>
                  <a:pt x="23749" y="9398"/>
                </a:lnTo>
                <a:lnTo>
                  <a:pt x="23240" y="10922"/>
                </a:lnTo>
                <a:lnTo>
                  <a:pt x="22478" y="12700"/>
                </a:lnTo>
                <a:lnTo>
                  <a:pt x="21335" y="14859"/>
                </a:lnTo>
                <a:lnTo>
                  <a:pt x="0" y="56387"/>
                </a:lnTo>
                <a:lnTo>
                  <a:pt x="8633" y="60070"/>
                </a:lnTo>
                <a:lnTo>
                  <a:pt x="20877" y="54500"/>
                </a:lnTo>
                <a:lnTo>
                  <a:pt x="26523" y="51689"/>
                </a:lnTo>
                <a:lnTo>
                  <a:pt x="13588" y="51689"/>
                </a:lnTo>
                <a:lnTo>
                  <a:pt x="36956" y="8890"/>
                </a:lnTo>
                <a:lnTo>
                  <a:pt x="23368" y="0"/>
                </a:lnTo>
                <a:close/>
              </a:path>
              <a:path w="95885" h="80010">
                <a:moveTo>
                  <a:pt x="58419" y="22733"/>
                </a:moveTo>
                <a:lnTo>
                  <a:pt x="56133" y="24892"/>
                </a:lnTo>
                <a:lnTo>
                  <a:pt x="53466" y="27812"/>
                </a:lnTo>
                <a:lnTo>
                  <a:pt x="50672" y="30480"/>
                </a:lnTo>
                <a:lnTo>
                  <a:pt x="47625" y="32766"/>
                </a:lnTo>
                <a:lnTo>
                  <a:pt x="44576" y="35179"/>
                </a:lnTo>
                <a:lnTo>
                  <a:pt x="40766" y="37719"/>
                </a:lnTo>
                <a:lnTo>
                  <a:pt x="35813" y="40386"/>
                </a:lnTo>
                <a:lnTo>
                  <a:pt x="30987" y="43180"/>
                </a:lnTo>
                <a:lnTo>
                  <a:pt x="23621" y="46990"/>
                </a:lnTo>
                <a:lnTo>
                  <a:pt x="13588" y="51689"/>
                </a:lnTo>
                <a:lnTo>
                  <a:pt x="26523" y="51689"/>
                </a:lnTo>
                <a:lnTo>
                  <a:pt x="31368" y="49276"/>
                </a:lnTo>
                <a:lnTo>
                  <a:pt x="38226" y="45720"/>
                </a:lnTo>
                <a:lnTo>
                  <a:pt x="44068" y="42291"/>
                </a:lnTo>
                <a:lnTo>
                  <a:pt x="48894" y="38989"/>
                </a:lnTo>
                <a:lnTo>
                  <a:pt x="59803" y="38989"/>
                </a:lnTo>
                <a:lnTo>
                  <a:pt x="65785" y="27559"/>
                </a:lnTo>
                <a:lnTo>
                  <a:pt x="58419" y="22733"/>
                </a:lnTo>
                <a:close/>
              </a:path>
            </a:pathLst>
          </a:custGeom>
          <a:solidFill>
            <a:srgbClr val="000000"/>
          </a:solidFill>
        </p:spPr>
        <p:txBody>
          <a:bodyPr wrap="square" lIns="0" tIns="0" rIns="0" bIns="0" rtlCol="0"/>
          <a:lstStyle/>
          <a:p>
            <a:endParaRPr/>
          </a:p>
        </p:txBody>
      </p:sp>
      <p:sp>
        <p:nvSpPr>
          <p:cNvPr id="139" name="object 138">
            <a:extLst>
              <a:ext uri="{FF2B5EF4-FFF2-40B4-BE49-F238E27FC236}">
                <a16:creationId xmlns:a16="http://schemas.microsoft.com/office/drawing/2014/main" id="{6D86301C-9258-D179-022E-53A7DD8B5961}"/>
              </a:ext>
            </a:extLst>
          </p:cNvPr>
          <p:cNvSpPr/>
          <p:nvPr/>
        </p:nvSpPr>
        <p:spPr>
          <a:xfrm>
            <a:off x="1810512" y="2695090"/>
            <a:ext cx="50800" cy="57785"/>
          </a:xfrm>
          <a:custGeom>
            <a:avLst/>
            <a:gdLst/>
            <a:ahLst/>
            <a:cxnLst/>
            <a:rect l="l" t="t" r="r" b="b"/>
            <a:pathLst>
              <a:path w="50800" h="57785">
                <a:moveTo>
                  <a:pt x="30987" y="0"/>
                </a:moveTo>
                <a:lnTo>
                  <a:pt x="28193" y="381"/>
                </a:lnTo>
                <a:lnTo>
                  <a:pt x="25273" y="1524"/>
                </a:lnTo>
                <a:lnTo>
                  <a:pt x="22351" y="2540"/>
                </a:lnTo>
                <a:lnTo>
                  <a:pt x="8000" y="17526"/>
                </a:lnTo>
                <a:lnTo>
                  <a:pt x="2667" y="25781"/>
                </a:lnTo>
                <a:lnTo>
                  <a:pt x="0" y="32893"/>
                </a:lnTo>
                <a:lnTo>
                  <a:pt x="126" y="44577"/>
                </a:lnTo>
                <a:lnTo>
                  <a:pt x="3048" y="49403"/>
                </a:lnTo>
                <a:lnTo>
                  <a:pt x="8636" y="52959"/>
                </a:lnTo>
                <a:lnTo>
                  <a:pt x="14350" y="56769"/>
                </a:lnTo>
                <a:lnTo>
                  <a:pt x="20066" y="57404"/>
                </a:lnTo>
                <a:lnTo>
                  <a:pt x="31623" y="52578"/>
                </a:lnTo>
                <a:lnTo>
                  <a:pt x="33255" y="51054"/>
                </a:lnTo>
                <a:lnTo>
                  <a:pt x="14858" y="51054"/>
                </a:lnTo>
                <a:lnTo>
                  <a:pt x="13207" y="50546"/>
                </a:lnTo>
                <a:lnTo>
                  <a:pt x="11683" y="49530"/>
                </a:lnTo>
                <a:lnTo>
                  <a:pt x="10032" y="48514"/>
                </a:lnTo>
                <a:lnTo>
                  <a:pt x="8889" y="47117"/>
                </a:lnTo>
                <a:lnTo>
                  <a:pt x="8381" y="45593"/>
                </a:lnTo>
                <a:lnTo>
                  <a:pt x="7746" y="43942"/>
                </a:lnTo>
                <a:lnTo>
                  <a:pt x="7683" y="41656"/>
                </a:lnTo>
                <a:lnTo>
                  <a:pt x="8381" y="37465"/>
                </a:lnTo>
                <a:lnTo>
                  <a:pt x="9270" y="34798"/>
                </a:lnTo>
                <a:lnTo>
                  <a:pt x="10668" y="31877"/>
                </a:lnTo>
                <a:lnTo>
                  <a:pt x="12064" y="28829"/>
                </a:lnTo>
                <a:lnTo>
                  <a:pt x="13969" y="25527"/>
                </a:lnTo>
                <a:lnTo>
                  <a:pt x="16510" y="21717"/>
                </a:lnTo>
                <a:lnTo>
                  <a:pt x="18542" y="18415"/>
                </a:lnTo>
                <a:lnTo>
                  <a:pt x="35687" y="5207"/>
                </a:lnTo>
                <a:lnTo>
                  <a:pt x="44704" y="5207"/>
                </a:lnTo>
                <a:lnTo>
                  <a:pt x="39243" y="1651"/>
                </a:lnTo>
                <a:lnTo>
                  <a:pt x="36575" y="635"/>
                </a:lnTo>
                <a:lnTo>
                  <a:pt x="33781" y="381"/>
                </a:lnTo>
                <a:lnTo>
                  <a:pt x="30987" y="0"/>
                </a:lnTo>
                <a:close/>
              </a:path>
              <a:path w="50800" h="57785">
                <a:moveTo>
                  <a:pt x="44704" y="5207"/>
                </a:moveTo>
                <a:lnTo>
                  <a:pt x="35687" y="5207"/>
                </a:lnTo>
                <a:lnTo>
                  <a:pt x="37464" y="5715"/>
                </a:lnTo>
                <a:lnTo>
                  <a:pt x="39243" y="6858"/>
                </a:lnTo>
                <a:lnTo>
                  <a:pt x="40639" y="7874"/>
                </a:lnTo>
                <a:lnTo>
                  <a:pt x="41782" y="9144"/>
                </a:lnTo>
                <a:lnTo>
                  <a:pt x="42291" y="10795"/>
                </a:lnTo>
                <a:lnTo>
                  <a:pt x="42925" y="12446"/>
                </a:lnTo>
                <a:lnTo>
                  <a:pt x="43052" y="14351"/>
                </a:lnTo>
                <a:lnTo>
                  <a:pt x="42544" y="16637"/>
                </a:lnTo>
                <a:lnTo>
                  <a:pt x="42163" y="18923"/>
                </a:lnTo>
                <a:lnTo>
                  <a:pt x="19812" y="50292"/>
                </a:lnTo>
                <a:lnTo>
                  <a:pt x="14858" y="51054"/>
                </a:lnTo>
                <a:lnTo>
                  <a:pt x="33255" y="51054"/>
                </a:lnTo>
                <a:lnTo>
                  <a:pt x="50545" y="15240"/>
                </a:lnTo>
                <a:lnTo>
                  <a:pt x="49783" y="12573"/>
                </a:lnTo>
                <a:lnTo>
                  <a:pt x="46989" y="7493"/>
                </a:lnTo>
                <a:lnTo>
                  <a:pt x="44704" y="5207"/>
                </a:lnTo>
                <a:close/>
              </a:path>
            </a:pathLst>
          </a:custGeom>
          <a:solidFill>
            <a:srgbClr val="000000"/>
          </a:solidFill>
        </p:spPr>
        <p:txBody>
          <a:bodyPr wrap="square" lIns="0" tIns="0" rIns="0" bIns="0" rtlCol="0"/>
          <a:lstStyle/>
          <a:p>
            <a:endParaRPr/>
          </a:p>
        </p:txBody>
      </p:sp>
      <p:sp>
        <p:nvSpPr>
          <p:cNvPr id="140" name="object 139">
            <a:extLst>
              <a:ext uri="{FF2B5EF4-FFF2-40B4-BE49-F238E27FC236}">
                <a16:creationId xmlns:a16="http://schemas.microsoft.com/office/drawing/2014/main" id="{DDBF5727-7785-CF68-9488-F7ACA4451D4F}"/>
              </a:ext>
            </a:extLst>
          </p:cNvPr>
          <p:cNvSpPr/>
          <p:nvPr/>
        </p:nvSpPr>
        <p:spPr>
          <a:xfrm>
            <a:off x="1860677" y="2740811"/>
            <a:ext cx="59055" cy="45720"/>
          </a:xfrm>
          <a:custGeom>
            <a:avLst/>
            <a:gdLst/>
            <a:ahLst/>
            <a:cxnLst/>
            <a:rect l="l" t="t" r="r" b="b"/>
            <a:pathLst>
              <a:path w="59055" h="45719">
                <a:moveTo>
                  <a:pt x="3302" y="0"/>
                </a:moveTo>
                <a:lnTo>
                  <a:pt x="0" y="5079"/>
                </a:lnTo>
                <a:lnTo>
                  <a:pt x="48133" y="36322"/>
                </a:lnTo>
                <a:lnTo>
                  <a:pt x="32131" y="41783"/>
                </a:lnTo>
                <a:lnTo>
                  <a:pt x="33020" y="45338"/>
                </a:lnTo>
                <a:lnTo>
                  <a:pt x="57404" y="40512"/>
                </a:lnTo>
                <a:lnTo>
                  <a:pt x="59055" y="38100"/>
                </a:lnTo>
                <a:lnTo>
                  <a:pt x="57475" y="31241"/>
                </a:lnTo>
                <a:lnTo>
                  <a:pt x="51435" y="31241"/>
                </a:lnTo>
                <a:lnTo>
                  <a:pt x="3302" y="0"/>
                </a:lnTo>
                <a:close/>
              </a:path>
              <a:path w="59055" h="45719">
                <a:moveTo>
                  <a:pt x="53467" y="13842"/>
                </a:moveTo>
                <a:lnTo>
                  <a:pt x="49911" y="14477"/>
                </a:lnTo>
                <a:lnTo>
                  <a:pt x="51435" y="31241"/>
                </a:lnTo>
                <a:lnTo>
                  <a:pt x="57475" y="31241"/>
                </a:lnTo>
                <a:lnTo>
                  <a:pt x="53467" y="13842"/>
                </a:lnTo>
                <a:close/>
              </a:path>
            </a:pathLst>
          </a:custGeom>
          <a:solidFill>
            <a:srgbClr val="000000"/>
          </a:solidFill>
        </p:spPr>
        <p:txBody>
          <a:bodyPr wrap="square" lIns="0" tIns="0" rIns="0" bIns="0" rtlCol="0"/>
          <a:lstStyle/>
          <a:p>
            <a:endParaRPr/>
          </a:p>
        </p:txBody>
      </p:sp>
      <p:sp>
        <p:nvSpPr>
          <p:cNvPr id="141" name="object 140">
            <a:extLst>
              <a:ext uri="{FF2B5EF4-FFF2-40B4-BE49-F238E27FC236}">
                <a16:creationId xmlns:a16="http://schemas.microsoft.com/office/drawing/2014/main" id="{6C6D798A-67E4-6557-B674-934CA266A305}"/>
              </a:ext>
            </a:extLst>
          </p:cNvPr>
          <p:cNvSpPr/>
          <p:nvPr/>
        </p:nvSpPr>
        <p:spPr>
          <a:xfrm>
            <a:off x="1911096" y="2763543"/>
            <a:ext cx="86360" cy="69215"/>
          </a:xfrm>
          <a:custGeom>
            <a:avLst/>
            <a:gdLst/>
            <a:ahLst/>
            <a:cxnLst/>
            <a:rect l="l" t="t" r="r" b="b"/>
            <a:pathLst>
              <a:path w="86360" h="69214">
                <a:moveTo>
                  <a:pt x="53598" y="13080"/>
                </a:moveTo>
                <a:lnTo>
                  <a:pt x="44704" y="13080"/>
                </a:lnTo>
                <a:lnTo>
                  <a:pt x="45212" y="13462"/>
                </a:lnTo>
                <a:lnTo>
                  <a:pt x="42926" y="21589"/>
                </a:lnTo>
                <a:lnTo>
                  <a:pt x="42006" y="26034"/>
                </a:lnTo>
                <a:lnTo>
                  <a:pt x="40005" y="34416"/>
                </a:lnTo>
                <a:lnTo>
                  <a:pt x="33782" y="65150"/>
                </a:lnTo>
                <a:lnTo>
                  <a:pt x="39497" y="68833"/>
                </a:lnTo>
                <a:lnTo>
                  <a:pt x="53063" y="55625"/>
                </a:lnTo>
                <a:lnTo>
                  <a:pt x="44577" y="55625"/>
                </a:lnTo>
                <a:lnTo>
                  <a:pt x="44068" y="55371"/>
                </a:lnTo>
                <a:lnTo>
                  <a:pt x="45085" y="51815"/>
                </a:lnTo>
                <a:lnTo>
                  <a:pt x="51279" y="24637"/>
                </a:lnTo>
                <a:lnTo>
                  <a:pt x="52070" y="20446"/>
                </a:lnTo>
                <a:lnTo>
                  <a:pt x="52959" y="16382"/>
                </a:lnTo>
                <a:lnTo>
                  <a:pt x="53598" y="13080"/>
                </a:lnTo>
                <a:close/>
              </a:path>
              <a:path w="86360" h="69214">
                <a:moveTo>
                  <a:pt x="72009" y="19812"/>
                </a:moveTo>
                <a:lnTo>
                  <a:pt x="69977" y="21843"/>
                </a:lnTo>
                <a:lnTo>
                  <a:pt x="71501" y="22859"/>
                </a:lnTo>
                <a:lnTo>
                  <a:pt x="72390" y="23875"/>
                </a:lnTo>
                <a:lnTo>
                  <a:pt x="72643" y="24637"/>
                </a:lnTo>
                <a:lnTo>
                  <a:pt x="72789" y="25145"/>
                </a:lnTo>
                <a:lnTo>
                  <a:pt x="72771" y="26034"/>
                </a:lnTo>
                <a:lnTo>
                  <a:pt x="72643" y="26542"/>
                </a:lnTo>
                <a:lnTo>
                  <a:pt x="71374" y="28575"/>
                </a:lnTo>
                <a:lnTo>
                  <a:pt x="70485" y="29717"/>
                </a:lnTo>
                <a:lnTo>
                  <a:pt x="69215" y="30987"/>
                </a:lnTo>
                <a:lnTo>
                  <a:pt x="68072" y="32384"/>
                </a:lnTo>
                <a:lnTo>
                  <a:pt x="63627" y="36829"/>
                </a:lnTo>
                <a:lnTo>
                  <a:pt x="61976" y="38353"/>
                </a:lnTo>
                <a:lnTo>
                  <a:pt x="60325" y="40004"/>
                </a:lnTo>
                <a:lnTo>
                  <a:pt x="58674" y="41528"/>
                </a:lnTo>
                <a:lnTo>
                  <a:pt x="57023" y="43179"/>
                </a:lnTo>
                <a:lnTo>
                  <a:pt x="53340" y="46608"/>
                </a:lnTo>
                <a:lnTo>
                  <a:pt x="49403" y="50545"/>
                </a:lnTo>
                <a:lnTo>
                  <a:pt x="45974" y="54228"/>
                </a:lnTo>
                <a:lnTo>
                  <a:pt x="44577" y="55625"/>
                </a:lnTo>
                <a:lnTo>
                  <a:pt x="53063" y="55625"/>
                </a:lnTo>
                <a:lnTo>
                  <a:pt x="73152" y="36067"/>
                </a:lnTo>
                <a:lnTo>
                  <a:pt x="74803" y="34289"/>
                </a:lnTo>
                <a:lnTo>
                  <a:pt x="76200" y="33146"/>
                </a:lnTo>
                <a:lnTo>
                  <a:pt x="81026" y="30099"/>
                </a:lnTo>
                <a:lnTo>
                  <a:pt x="85090" y="30099"/>
                </a:lnTo>
                <a:lnTo>
                  <a:pt x="86233" y="28955"/>
                </a:lnTo>
                <a:lnTo>
                  <a:pt x="72009" y="19812"/>
                </a:lnTo>
                <a:close/>
              </a:path>
              <a:path w="86360" h="69214">
                <a:moveTo>
                  <a:pt x="2032" y="41148"/>
                </a:moveTo>
                <a:lnTo>
                  <a:pt x="0" y="43179"/>
                </a:lnTo>
                <a:lnTo>
                  <a:pt x="14224" y="52450"/>
                </a:lnTo>
                <a:lnTo>
                  <a:pt x="16129" y="50418"/>
                </a:lnTo>
                <a:lnTo>
                  <a:pt x="14732" y="49275"/>
                </a:lnTo>
                <a:lnTo>
                  <a:pt x="13843" y="48387"/>
                </a:lnTo>
                <a:lnTo>
                  <a:pt x="13589" y="47498"/>
                </a:lnTo>
                <a:lnTo>
                  <a:pt x="13208" y="46736"/>
                </a:lnTo>
                <a:lnTo>
                  <a:pt x="13462" y="45719"/>
                </a:lnTo>
                <a:lnTo>
                  <a:pt x="14478" y="44068"/>
                </a:lnTo>
                <a:lnTo>
                  <a:pt x="15112" y="43179"/>
                </a:lnTo>
                <a:lnTo>
                  <a:pt x="16113" y="42037"/>
                </a:lnTo>
                <a:lnTo>
                  <a:pt x="4191" y="42037"/>
                </a:lnTo>
                <a:lnTo>
                  <a:pt x="2032" y="41148"/>
                </a:lnTo>
                <a:close/>
              </a:path>
              <a:path w="86360" h="69214">
                <a:moveTo>
                  <a:pt x="41529" y="0"/>
                </a:moveTo>
                <a:lnTo>
                  <a:pt x="39370" y="2031"/>
                </a:lnTo>
                <a:lnTo>
                  <a:pt x="40893" y="3048"/>
                </a:lnTo>
                <a:lnTo>
                  <a:pt x="41783" y="3937"/>
                </a:lnTo>
                <a:lnTo>
                  <a:pt x="42037" y="4825"/>
                </a:lnTo>
                <a:lnTo>
                  <a:pt x="42418" y="5587"/>
                </a:lnTo>
                <a:lnTo>
                  <a:pt x="42164" y="6603"/>
                </a:lnTo>
                <a:lnTo>
                  <a:pt x="41402" y="7746"/>
                </a:lnTo>
                <a:lnTo>
                  <a:pt x="41021" y="8381"/>
                </a:lnTo>
                <a:lnTo>
                  <a:pt x="38989" y="10794"/>
                </a:lnTo>
                <a:lnTo>
                  <a:pt x="37337" y="12445"/>
                </a:lnTo>
                <a:lnTo>
                  <a:pt x="13081" y="36194"/>
                </a:lnTo>
                <a:lnTo>
                  <a:pt x="11430" y="37845"/>
                </a:lnTo>
                <a:lnTo>
                  <a:pt x="10033" y="39115"/>
                </a:lnTo>
                <a:lnTo>
                  <a:pt x="8890" y="40004"/>
                </a:lnTo>
                <a:lnTo>
                  <a:pt x="7874" y="40893"/>
                </a:lnTo>
                <a:lnTo>
                  <a:pt x="6985" y="41401"/>
                </a:lnTo>
                <a:lnTo>
                  <a:pt x="6223" y="41782"/>
                </a:lnTo>
                <a:lnTo>
                  <a:pt x="5461" y="42037"/>
                </a:lnTo>
                <a:lnTo>
                  <a:pt x="16113" y="42037"/>
                </a:lnTo>
                <a:lnTo>
                  <a:pt x="16891" y="41148"/>
                </a:lnTo>
                <a:lnTo>
                  <a:pt x="18161" y="40004"/>
                </a:lnTo>
                <a:lnTo>
                  <a:pt x="19177" y="38988"/>
                </a:lnTo>
                <a:lnTo>
                  <a:pt x="20320" y="37718"/>
                </a:lnTo>
                <a:lnTo>
                  <a:pt x="21590" y="36575"/>
                </a:lnTo>
                <a:lnTo>
                  <a:pt x="24130" y="34036"/>
                </a:lnTo>
                <a:lnTo>
                  <a:pt x="25527" y="32765"/>
                </a:lnTo>
                <a:lnTo>
                  <a:pt x="30353" y="27939"/>
                </a:lnTo>
                <a:lnTo>
                  <a:pt x="32638" y="25907"/>
                </a:lnTo>
                <a:lnTo>
                  <a:pt x="33401" y="25145"/>
                </a:lnTo>
                <a:lnTo>
                  <a:pt x="34417" y="24002"/>
                </a:lnTo>
                <a:lnTo>
                  <a:pt x="35560" y="22987"/>
                </a:lnTo>
                <a:lnTo>
                  <a:pt x="36576" y="21843"/>
                </a:lnTo>
                <a:lnTo>
                  <a:pt x="38735" y="19684"/>
                </a:lnTo>
                <a:lnTo>
                  <a:pt x="39751" y="18541"/>
                </a:lnTo>
                <a:lnTo>
                  <a:pt x="40767" y="17525"/>
                </a:lnTo>
                <a:lnTo>
                  <a:pt x="41782" y="16382"/>
                </a:lnTo>
                <a:lnTo>
                  <a:pt x="42545" y="15620"/>
                </a:lnTo>
                <a:lnTo>
                  <a:pt x="43307" y="14604"/>
                </a:lnTo>
                <a:lnTo>
                  <a:pt x="44068" y="13842"/>
                </a:lnTo>
                <a:lnTo>
                  <a:pt x="44704" y="13080"/>
                </a:lnTo>
                <a:lnTo>
                  <a:pt x="53598" y="13080"/>
                </a:lnTo>
                <a:lnTo>
                  <a:pt x="53721" y="12445"/>
                </a:lnTo>
                <a:lnTo>
                  <a:pt x="54610" y="8508"/>
                </a:lnTo>
                <a:lnTo>
                  <a:pt x="41529" y="0"/>
                </a:lnTo>
                <a:close/>
              </a:path>
              <a:path w="86360" h="69214">
                <a:moveTo>
                  <a:pt x="85090" y="30099"/>
                </a:moveTo>
                <a:lnTo>
                  <a:pt x="81026" y="30099"/>
                </a:lnTo>
                <a:lnTo>
                  <a:pt x="82296" y="30352"/>
                </a:lnTo>
                <a:lnTo>
                  <a:pt x="83185" y="30606"/>
                </a:lnTo>
                <a:lnTo>
                  <a:pt x="84201" y="30987"/>
                </a:lnTo>
                <a:lnTo>
                  <a:pt x="85090" y="30099"/>
                </a:lnTo>
                <a:close/>
              </a:path>
            </a:pathLst>
          </a:custGeom>
          <a:solidFill>
            <a:srgbClr val="000000"/>
          </a:solidFill>
        </p:spPr>
        <p:txBody>
          <a:bodyPr wrap="square" lIns="0" tIns="0" rIns="0" bIns="0" rtlCol="0"/>
          <a:lstStyle/>
          <a:p>
            <a:endParaRPr/>
          </a:p>
        </p:txBody>
      </p:sp>
      <p:sp>
        <p:nvSpPr>
          <p:cNvPr id="142" name="object 141">
            <a:extLst>
              <a:ext uri="{FF2B5EF4-FFF2-40B4-BE49-F238E27FC236}">
                <a16:creationId xmlns:a16="http://schemas.microsoft.com/office/drawing/2014/main" id="{F420EF92-4EEC-1CCF-C390-88A9F817799F}"/>
              </a:ext>
            </a:extLst>
          </p:cNvPr>
          <p:cNvSpPr/>
          <p:nvPr/>
        </p:nvSpPr>
        <p:spPr>
          <a:xfrm>
            <a:off x="1958214" y="2824249"/>
            <a:ext cx="48260" cy="52705"/>
          </a:xfrm>
          <a:custGeom>
            <a:avLst/>
            <a:gdLst/>
            <a:ahLst/>
            <a:cxnLst/>
            <a:rect l="l" t="t" r="r" b="b"/>
            <a:pathLst>
              <a:path w="48260" h="52705">
                <a:moveTo>
                  <a:pt x="40512" y="6350"/>
                </a:moveTo>
                <a:lnTo>
                  <a:pt x="32257" y="6350"/>
                </a:lnTo>
                <a:lnTo>
                  <a:pt x="34162" y="6858"/>
                </a:lnTo>
                <a:lnTo>
                  <a:pt x="36068" y="8000"/>
                </a:lnTo>
                <a:lnTo>
                  <a:pt x="38226" y="9525"/>
                </a:lnTo>
                <a:lnTo>
                  <a:pt x="39497" y="11175"/>
                </a:lnTo>
                <a:lnTo>
                  <a:pt x="40259" y="14986"/>
                </a:lnTo>
                <a:lnTo>
                  <a:pt x="39878" y="17018"/>
                </a:lnTo>
                <a:lnTo>
                  <a:pt x="38481" y="19050"/>
                </a:lnTo>
                <a:lnTo>
                  <a:pt x="37718" y="20320"/>
                </a:lnTo>
                <a:lnTo>
                  <a:pt x="36575" y="21462"/>
                </a:lnTo>
                <a:lnTo>
                  <a:pt x="35179" y="22225"/>
                </a:lnTo>
                <a:lnTo>
                  <a:pt x="33781" y="23113"/>
                </a:lnTo>
                <a:lnTo>
                  <a:pt x="16256" y="27432"/>
                </a:lnTo>
                <a:lnTo>
                  <a:pt x="12700" y="28321"/>
                </a:lnTo>
                <a:lnTo>
                  <a:pt x="6350" y="30352"/>
                </a:lnTo>
                <a:lnTo>
                  <a:pt x="3556" y="31623"/>
                </a:lnTo>
                <a:lnTo>
                  <a:pt x="1016" y="33147"/>
                </a:lnTo>
                <a:lnTo>
                  <a:pt x="0" y="34925"/>
                </a:lnTo>
                <a:lnTo>
                  <a:pt x="26669" y="52197"/>
                </a:lnTo>
                <a:lnTo>
                  <a:pt x="33019" y="43814"/>
                </a:lnTo>
                <a:lnTo>
                  <a:pt x="32623" y="43561"/>
                </a:lnTo>
                <a:lnTo>
                  <a:pt x="26924" y="43561"/>
                </a:lnTo>
                <a:lnTo>
                  <a:pt x="25018" y="43434"/>
                </a:lnTo>
                <a:lnTo>
                  <a:pt x="23749" y="42925"/>
                </a:lnTo>
                <a:lnTo>
                  <a:pt x="22860" y="42418"/>
                </a:lnTo>
                <a:lnTo>
                  <a:pt x="21843" y="41783"/>
                </a:lnTo>
                <a:lnTo>
                  <a:pt x="10541" y="34417"/>
                </a:lnTo>
                <a:lnTo>
                  <a:pt x="13969" y="33020"/>
                </a:lnTo>
                <a:lnTo>
                  <a:pt x="18542" y="31876"/>
                </a:lnTo>
                <a:lnTo>
                  <a:pt x="30225" y="30099"/>
                </a:lnTo>
                <a:lnTo>
                  <a:pt x="34162" y="29337"/>
                </a:lnTo>
                <a:lnTo>
                  <a:pt x="36449" y="28701"/>
                </a:lnTo>
                <a:lnTo>
                  <a:pt x="38862" y="28067"/>
                </a:lnTo>
                <a:lnTo>
                  <a:pt x="40767" y="27305"/>
                </a:lnTo>
                <a:lnTo>
                  <a:pt x="47879" y="17652"/>
                </a:lnTo>
                <a:lnTo>
                  <a:pt x="47879" y="16256"/>
                </a:lnTo>
                <a:lnTo>
                  <a:pt x="47370" y="14732"/>
                </a:lnTo>
                <a:lnTo>
                  <a:pt x="46990" y="13335"/>
                </a:lnTo>
                <a:lnTo>
                  <a:pt x="46228" y="11811"/>
                </a:lnTo>
                <a:lnTo>
                  <a:pt x="43687" y="8762"/>
                </a:lnTo>
                <a:lnTo>
                  <a:pt x="41910" y="7238"/>
                </a:lnTo>
                <a:lnTo>
                  <a:pt x="40512" y="6350"/>
                </a:lnTo>
                <a:close/>
              </a:path>
              <a:path w="48260" h="52705">
                <a:moveTo>
                  <a:pt x="29844" y="41783"/>
                </a:moveTo>
                <a:lnTo>
                  <a:pt x="28701" y="42672"/>
                </a:lnTo>
                <a:lnTo>
                  <a:pt x="27812" y="43180"/>
                </a:lnTo>
                <a:lnTo>
                  <a:pt x="27431" y="43307"/>
                </a:lnTo>
                <a:lnTo>
                  <a:pt x="26924" y="43561"/>
                </a:lnTo>
                <a:lnTo>
                  <a:pt x="32623" y="43561"/>
                </a:lnTo>
                <a:lnTo>
                  <a:pt x="29844" y="41783"/>
                </a:lnTo>
                <a:close/>
              </a:path>
              <a:path w="48260" h="52705">
                <a:moveTo>
                  <a:pt x="24003" y="0"/>
                </a:moveTo>
                <a:lnTo>
                  <a:pt x="20066" y="6096"/>
                </a:lnTo>
                <a:lnTo>
                  <a:pt x="24384" y="8889"/>
                </a:lnTo>
                <a:lnTo>
                  <a:pt x="26288" y="7365"/>
                </a:lnTo>
                <a:lnTo>
                  <a:pt x="28320" y="6603"/>
                </a:lnTo>
                <a:lnTo>
                  <a:pt x="32257" y="6350"/>
                </a:lnTo>
                <a:lnTo>
                  <a:pt x="40512" y="6350"/>
                </a:lnTo>
                <a:lnTo>
                  <a:pt x="37718" y="4572"/>
                </a:lnTo>
                <a:lnTo>
                  <a:pt x="35560" y="3428"/>
                </a:lnTo>
                <a:lnTo>
                  <a:pt x="30480" y="1397"/>
                </a:lnTo>
                <a:lnTo>
                  <a:pt x="27431" y="635"/>
                </a:lnTo>
                <a:lnTo>
                  <a:pt x="24003" y="0"/>
                </a:lnTo>
                <a:close/>
              </a:path>
            </a:pathLst>
          </a:custGeom>
          <a:solidFill>
            <a:srgbClr val="000000"/>
          </a:solidFill>
        </p:spPr>
        <p:txBody>
          <a:bodyPr wrap="square" lIns="0" tIns="0" rIns="0" bIns="0" rtlCol="0"/>
          <a:lstStyle/>
          <a:p>
            <a:endParaRPr/>
          </a:p>
        </p:txBody>
      </p:sp>
      <p:sp>
        <p:nvSpPr>
          <p:cNvPr id="143" name="object 142">
            <a:extLst>
              <a:ext uri="{FF2B5EF4-FFF2-40B4-BE49-F238E27FC236}">
                <a16:creationId xmlns:a16="http://schemas.microsoft.com/office/drawing/2014/main" id="{DF74FCD8-5AEC-EE20-C2D0-A8BC6F77F1EB}"/>
              </a:ext>
            </a:extLst>
          </p:cNvPr>
          <p:cNvSpPr/>
          <p:nvPr/>
        </p:nvSpPr>
        <p:spPr>
          <a:xfrm>
            <a:off x="1228345" y="2942207"/>
            <a:ext cx="559333" cy="268249"/>
          </a:xfrm>
          <a:prstGeom prst="rect">
            <a:avLst/>
          </a:prstGeom>
          <a:blipFill>
            <a:blip r:embed="rId53" cstate="print"/>
            <a:stretch>
              <a:fillRect/>
            </a:stretch>
          </a:blipFill>
        </p:spPr>
        <p:txBody>
          <a:bodyPr wrap="square" lIns="0" tIns="0" rIns="0" bIns="0" rtlCol="0"/>
          <a:lstStyle/>
          <a:p>
            <a:endParaRPr/>
          </a:p>
        </p:txBody>
      </p:sp>
      <p:sp>
        <p:nvSpPr>
          <p:cNvPr id="144" name="object 143">
            <a:extLst>
              <a:ext uri="{FF2B5EF4-FFF2-40B4-BE49-F238E27FC236}">
                <a16:creationId xmlns:a16="http://schemas.microsoft.com/office/drawing/2014/main" id="{3657E66C-6E0A-3A46-4C91-4921D059AC32}"/>
              </a:ext>
            </a:extLst>
          </p:cNvPr>
          <p:cNvSpPr/>
          <p:nvPr/>
        </p:nvSpPr>
        <p:spPr>
          <a:xfrm>
            <a:off x="1292607" y="2989984"/>
            <a:ext cx="387350" cy="115950"/>
          </a:xfrm>
          <a:prstGeom prst="rect">
            <a:avLst/>
          </a:prstGeom>
          <a:blipFill>
            <a:blip r:embed="rId54" cstate="print"/>
            <a:stretch>
              <a:fillRect/>
            </a:stretch>
          </a:blipFill>
        </p:spPr>
        <p:txBody>
          <a:bodyPr wrap="square" lIns="0" tIns="0" rIns="0" bIns="0" rtlCol="0"/>
          <a:lstStyle/>
          <a:p>
            <a:endParaRPr/>
          </a:p>
        </p:txBody>
      </p:sp>
      <p:sp>
        <p:nvSpPr>
          <p:cNvPr id="145" name="object 144">
            <a:extLst>
              <a:ext uri="{FF2B5EF4-FFF2-40B4-BE49-F238E27FC236}">
                <a16:creationId xmlns:a16="http://schemas.microsoft.com/office/drawing/2014/main" id="{E2D073B5-8F12-DA6F-7B45-109187D139B7}"/>
              </a:ext>
            </a:extLst>
          </p:cNvPr>
          <p:cNvSpPr/>
          <p:nvPr/>
        </p:nvSpPr>
        <p:spPr>
          <a:xfrm>
            <a:off x="1318260" y="3211955"/>
            <a:ext cx="484670" cy="467893"/>
          </a:xfrm>
          <a:prstGeom prst="rect">
            <a:avLst/>
          </a:prstGeom>
          <a:blipFill>
            <a:blip r:embed="rId55" cstate="print"/>
            <a:stretch>
              <a:fillRect/>
            </a:stretch>
          </a:blipFill>
        </p:spPr>
        <p:txBody>
          <a:bodyPr wrap="square" lIns="0" tIns="0" rIns="0" bIns="0" rtlCol="0"/>
          <a:lstStyle/>
          <a:p>
            <a:endParaRPr/>
          </a:p>
        </p:txBody>
      </p:sp>
      <p:sp>
        <p:nvSpPr>
          <p:cNvPr id="146" name="object 145">
            <a:extLst>
              <a:ext uri="{FF2B5EF4-FFF2-40B4-BE49-F238E27FC236}">
                <a16:creationId xmlns:a16="http://schemas.microsoft.com/office/drawing/2014/main" id="{36659AFB-DE56-DE8B-0F7E-8CC18354C458}"/>
              </a:ext>
            </a:extLst>
          </p:cNvPr>
          <p:cNvSpPr/>
          <p:nvPr/>
        </p:nvSpPr>
        <p:spPr>
          <a:xfrm>
            <a:off x="1399414" y="3270655"/>
            <a:ext cx="293243" cy="292607"/>
          </a:xfrm>
          <a:prstGeom prst="rect">
            <a:avLst/>
          </a:prstGeom>
          <a:blipFill>
            <a:blip r:embed="rId56" cstate="print"/>
            <a:stretch>
              <a:fillRect/>
            </a:stretch>
          </a:blipFill>
        </p:spPr>
        <p:txBody>
          <a:bodyPr wrap="square" lIns="0" tIns="0" rIns="0" bIns="0" rtlCol="0"/>
          <a:lstStyle/>
          <a:p>
            <a:endParaRPr/>
          </a:p>
        </p:txBody>
      </p:sp>
      <p:sp>
        <p:nvSpPr>
          <p:cNvPr id="147" name="object 146">
            <a:extLst>
              <a:ext uri="{FF2B5EF4-FFF2-40B4-BE49-F238E27FC236}">
                <a16:creationId xmlns:a16="http://schemas.microsoft.com/office/drawing/2014/main" id="{CFAEB912-6A00-4557-21DA-0837B46FBA0F}"/>
              </a:ext>
            </a:extLst>
          </p:cNvPr>
          <p:cNvSpPr/>
          <p:nvPr/>
        </p:nvSpPr>
        <p:spPr>
          <a:xfrm>
            <a:off x="1242060" y="3620362"/>
            <a:ext cx="539534" cy="402386"/>
          </a:xfrm>
          <a:prstGeom prst="rect">
            <a:avLst/>
          </a:prstGeom>
          <a:blipFill>
            <a:blip r:embed="rId57" cstate="print"/>
            <a:stretch>
              <a:fillRect/>
            </a:stretch>
          </a:blipFill>
        </p:spPr>
        <p:txBody>
          <a:bodyPr wrap="square" lIns="0" tIns="0" rIns="0" bIns="0" rtlCol="0"/>
          <a:lstStyle/>
          <a:p>
            <a:endParaRPr/>
          </a:p>
        </p:txBody>
      </p:sp>
      <p:sp>
        <p:nvSpPr>
          <p:cNvPr id="148" name="object 147">
            <a:extLst>
              <a:ext uri="{FF2B5EF4-FFF2-40B4-BE49-F238E27FC236}">
                <a16:creationId xmlns:a16="http://schemas.microsoft.com/office/drawing/2014/main" id="{07399928-E5EE-3D40-BE3E-17A0E750844B}"/>
              </a:ext>
            </a:extLst>
          </p:cNvPr>
          <p:cNvSpPr/>
          <p:nvPr/>
        </p:nvSpPr>
        <p:spPr>
          <a:xfrm>
            <a:off x="1305053" y="3678452"/>
            <a:ext cx="364362" cy="216408"/>
          </a:xfrm>
          <a:prstGeom prst="rect">
            <a:avLst/>
          </a:prstGeom>
          <a:blipFill>
            <a:blip r:embed="rId58" cstate="print"/>
            <a:stretch>
              <a:fillRect/>
            </a:stretch>
          </a:blipFill>
        </p:spPr>
        <p:txBody>
          <a:bodyPr wrap="square" lIns="0" tIns="0" rIns="0" bIns="0" rtlCol="0"/>
          <a:lstStyle/>
          <a:p>
            <a:endParaRPr/>
          </a:p>
        </p:txBody>
      </p:sp>
      <p:sp>
        <p:nvSpPr>
          <p:cNvPr id="149" name="object 148">
            <a:extLst>
              <a:ext uri="{FF2B5EF4-FFF2-40B4-BE49-F238E27FC236}">
                <a16:creationId xmlns:a16="http://schemas.microsoft.com/office/drawing/2014/main" id="{1B67DFA3-0305-9586-9E3C-0A062FCF79A3}"/>
              </a:ext>
            </a:extLst>
          </p:cNvPr>
          <p:cNvSpPr/>
          <p:nvPr/>
        </p:nvSpPr>
        <p:spPr>
          <a:xfrm>
            <a:off x="1345693" y="4002987"/>
            <a:ext cx="539534" cy="309321"/>
          </a:xfrm>
          <a:prstGeom prst="rect">
            <a:avLst/>
          </a:prstGeom>
          <a:blipFill>
            <a:blip r:embed="rId59" cstate="print"/>
            <a:stretch>
              <a:fillRect/>
            </a:stretch>
          </a:blipFill>
        </p:spPr>
        <p:txBody>
          <a:bodyPr wrap="square" lIns="0" tIns="0" rIns="0" bIns="0" rtlCol="0"/>
          <a:lstStyle/>
          <a:p>
            <a:endParaRPr/>
          </a:p>
        </p:txBody>
      </p:sp>
      <p:sp>
        <p:nvSpPr>
          <p:cNvPr id="150" name="object 149">
            <a:extLst>
              <a:ext uri="{FF2B5EF4-FFF2-40B4-BE49-F238E27FC236}">
                <a16:creationId xmlns:a16="http://schemas.microsoft.com/office/drawing/2014/main" id="{7B012480-C7CE-270B-A126-D1510FAEE71E}"/>
              </a:ext>
            </a:extLst>
          </p:cNvPr>
          <p:cNvSpPr/>
          <p:nvPr/>
        </p:nvSpPr>
        <p:spPr>
          <a:xfrm>
            <a:off x="1418845" y="4049545"/>
            <a:ext cx="357505" cy="158876"/>
          </a:xfrm>
          <a:prstGeom prst="rect">
            <a:avLst/>
          </a:prstGeom>
          <a:blipFill>
            <a:blip r:embed="rId60" cstate="print"/>
            <a:stretch>
              <a:fillRect/>
            </a:stretch>
          </a:blipFill>
        </p:spPr>
        <p:txBody>
          <a:bodyPr wrap="square" lIns="0" tIns="0" rIns="0" bIns="0" rtlCol="0"/>
          <a:lstStyle/>
          <a:p>
            <a:endParaRPr/>
          </a:p>
        </p:txBody>
      </p:sp>
      <p:sp>
        <p:nvSpPr>
          <p:cNvPr id="151" name="object 150">
            <a:extLst>
              <a:ext uri="{FF2B5EF4-FFF2-40B4-BE49-F238E27FC236}">
                <a16:creationId xmlns:a16="http://schemas.microsoft.com/office/drawing/2014/main" id="{726868F1-149B-85F8-9A8A-CAB67F952C95}"/>
              </a:ext>
            </a:extLst>
          </p:cNvPr>
          <p:cNvSpPr/>
          <p:nvPr/>
        </p:nvSpPr>
        <p:spPr>
          <a:xfrm>
            <a:off x="1609345" y="4252910"/>
            <a:ext cx="530390" cy="419061"/>
          </a:xfrm>
          <a:prstGeom prst="rect">
            <a:avLst/>
          </a:prstGeom>
          <a:blipFill>
            <a:blip r:embed="rId61" cstate="print"/>
            <a:stretch>
              <a:fillRect/>
            </a:stretch>
          </a:blipFill>
        </p:spPr>
        <p:txBody>
          <a:bodyPr wrap="square" lIns="0" tIns="0" rIns="0" bIns="0" rtlCol="0"/>
          <a:lstStyle/>
          <a:p>
            <a:endParaRPr/>
          </a:p>
        </p:txBody>
      </p:sp>
      <p:sp>
        <p:nvSpPr>
          <p:cNvPr id="152" name="object 151">
            <a:extLst>
              <a:ext uri="{FF2B5EF4-FFF2-40B4-BE49-F238E27FC236}">
                <a16:creationId xmlns:a16="http://schemas.microsoft.com/office/drawing/2014/main" id="{B43F7616-DA02-2E35-AA5A-31C18AE76542}"/>
              </a:ext>
            </a:extLst>
          </p:cNvPr>
          <p:cNvSpPr/>
          <p:nvPr/>
        </p:nvSpPr>
        <p:spPr>
          <a:xfrm>
            <a:off x="1673099" y="4312308"/>
            <a:ext cx="348869" cy="231520"/>
          </a:xfrm>
          <a:prstGeom prst="rect">
            <a:avLst/>
          </a:prstGeom>
          <a:blipFill>
            <a:blip r:embed="rId62" cstate="print"/>
            <a:stretch>
              <a:fillRect/>
            </a:stretch>
          </a:blipFill>
        </p:spPr>
        <p:txBody>
          <a:bodyPr wrap="square" lIns="0" tIns="0" rIns="0" bIns="0" rtlCol="0"/>
          <a:lstStyle/>
          <a:p>
            <a:endParaRPr/>
          </a:p>
        </p:txBody>
      </p:sp>
      <p:sp>
        <p:nvSpPr>
          <p:cNvPr id="153" name="object 152">
            <a:extLst>
              <a:ext uri="{FF2B5EF4-FFF2-40B4-BE49-F238E27FC236}">
                <a16:creationId xmlns:a16="http://schemas.microsoft.com/office/drawing/2014/main" id="{AED10C97-C22E-8EEB-B66A-360D237DB6DB}"/>
              </a:ext>
            </a:extLst>
          </p:cNvPr>
          <p:cNvSpPr/>
          <p:nvPr/>
        </p:nvSpPr>
        <p:spPr>
          <a:xfrm>
            <a:off x="1790701" y="4595836"/>
            <a:ext cx="560844" cy="292671"/>
          </a:xfrm>
          <a:prstGeom prst="rect">
            <a:avLst/>
          </a:prstGeom>
          <a:blipFill>
            <a:blip r:embed="rId63" cstate="print"/>
            <a:stretch>
              <a:fillRect/>
            </a:stretch>
          </a:blipFill>
        </p:spPr>
        <p:txBody>
          <a:bodyPr wrap="square" lIns="0" tIns="0" rIns="0" bIns="0" rtlCol="0"/>
          <a:lstStyle/>
          <a:p>
            <a:endParaRPr/>
          </a:p>
        </p:txBody>
      </p:sp>
      <p:sp>
        <p:nvSpPr>
          <p:cNvPr id="154" name="object 153">
            <a:extLst>
              <a:ext uri="{FF2B5EF4-FFF2-40B4-BE49-F238E27FC236}">
                <a16:creationId xmlns:a16="http://schemas.microsoft.com/office/drawing/2014/main" id="{6A3C0A11-AE39-3ADC-5D89-CB1849AD34BE}"/>
              </a:ext>
            </a:extLst>
          </p:cNvPr>
          <p:cNvSpPr/>
          <p:nvPr/>
        </p:nvSpPr>
        <p:spPr>
          <a:xfrm>
            <a:off x="1854836" y="4645302"/>
            <a:ext cx="383285" cy="126745"/>
          </a:xfrm>
          <a:prstGeom prst="rect">
            <a:avLst/>
          </a:prstGeom>
          <a:blipFill>
            <a:blip r:embed="rId64" cstate="print"/>
            <a:stretch>
              <a:fillRect/>
            </a:stretch>
          </a:blipFill>
        </p:spPr>
        <p:txBody>
          <a:bodyPr wrap="square" lIns="0" tIns="0" rIns="0" bIns="0" rtlCol="0"/>
          <a:lstStyle/>
          <a:p>
            <a:endParaRPr/>
          </a:p>
        </p:txBody>
      </p:sp>
      <p:sp>
        <p:nvSpPr>
          <p:cNvPr id="155" name="object 154">
            <a:extLst>
              <a:ext uri="{FF2B5EF4-FFF2-40B4-BE49-F238E27FC236}">
                <a16:creationId xmlns:a16="http://schemas.microsoft.com/office/drawing/2014/main" id="{3B071108-0427-A8E5-CC72-5D4F97D7C8F8}"/>
              </a:ext>
            </a:extLst>
          </p:cNvPr>
          <p:cNvSpPr/>
          <p:nvPr/>
        </p:nvSpPr>
        <p:spPr>
          <a:xfrm>
            <a:off x="1894333" y="1607196"/>
            <a:ext cx="696493" cy="368820"/>
          </a:xfrm>
          <a:prstGeom prst="rect">
            <a:avLst/>
          </a:prstGeom>
          <a:blipFill>
            <a:blip r:embed="rId65" cstate="print"/>
            <a:stretch>
              <a:fillRect/>
            </a:stretch>
          </a:blipFill>
        </p:spPr>
        <p:txBody>
          <a:bodyPr wrap="square" lIns="0" tIns="0" rIns="0" bIns="0" rtlCol="0"/>
          <a:lstStyle/>
          <a:p>
            <a:endParaRPr/>
          </a:p>
        </p:txBody>
      </p:sp>
      <p:sp>
        <p:nvSpPr>
          <p:cNvPr id="156" name="object 155">
            <a:extLst>
              <a:ext uri="{FF2B5EF4-FFF2-40B4-BE49-F238E27FC236}">
                <a16:creationId xmlns:a16="http://schemas.microsoft.com/office/drawing/2014/main" id="{85FAE346-F40C-8E9D-1BCD-38C44FB53579}"/>
              </a:ext>
            </a:extLst>
          </p:cNvPr>
          <p:cNvSpPr txBox="1"/>
          <p:nvPr/>
        </p:nvSpPr>
        <p:spPr>
          <a:xfrm>
            <a:off x="1985264" y="1679110"/>
            <a:ext cx="467359" cy="158750"/>
          </a:xfrm>
          <a:prstGeom prst="rect">
            <a:avLst/>
          </a:prstGeom>
        </p:spPr>
        <p:txBody>
          <a:bodyPr vert="horz" wrap="square" lIns="0" tIns="0" rIns="0" bIns="0" rtlCol="0">
            <a:spAutoFit/>
          </a:bodyPr>
          <a:lstStyle/>
          <a:p>
            <a:pPr marL="12700">
              <a:lnSpc>
                <a:spcPct val="100000"/>
              </a:lnSpc>
            </a:pPr>
            <a:r>
              <a:rPr sz="1050" i="1" spc="-55">
                <a:latin typeface="Cambria Math"/>
                <a:cs typeface="Cambria Math"/>
              </a:rPr>
              <a:t>We</a:t>
            </a:r>
            <a:r>
              <a:rPr sz="1050" i="1" spc="-30">
                <a:latin typeface="Cambria Math"/>
                <a:cs typeface="Cambria Math"/>
              </a:rPr>
              <a:t>ights</a:t>
            </a:r>
            <a:endParaRPr sz="1050">
              <a:latin typeface="Cambria Math"/>
              <a:cs typeface="Cambria Math"/>
            </a:endParaRPr>
          </a:p>
        </p:txBody>
      </p:sp>
      <p:sp>
        <p:nvSpPr>
          <p:cNvPr id="157" name="object 156">
            <a:extLst>
              <a:ext uri="{FF2B5EF4-FFF2-40B4-BE49-F238E27FC236}">
                <a16:creationId xmlns:a16="http://schemas.microsoft.com/office/drawing/2014/main" id="{3709A0F3-4080-BD43-331C-D03DEFF025B8}"/>
              </a:ext>
            </a:extLst>
          </p:cNvPr>
          <p:cNvSpPr/>
          <p:nvPr/>
        </p:nvSpPr>
        <p:spPr>
          <a:xfrm>
            <a:off x="1444753" y="1883027"/>
            <a:ext cx="903719" cy="623341"/>
          </a:xfrm>
          <a:prstGeom prst="rect">
            <a:avLst/>
          </a:prstGeom>
          <a:blipFill>
            <a:blip r:embed="rId66" cstate="print"/>
            <a:stretch>
              <a:fillRect/>
            </a:stretch>
          </a:blipFill>
        </p:spPr>
        <p:txBody>
          <a:bodyPr wrap="square" lIns="0" tIns="0" rIns="0" bIns="0" rtlCol="0"/>
          <a:lstStyle/>
          <a:p>
            <a:endParaRPr/>
          </a:p>
        </p:txBody>
      </p:sp>
      <p:sp>
        <p:nvSpPr>
          <p:cNvPr id="158" name="object 157">
            <a:extLst>
              <a:ext uri="{FF2B5EF4-FFF2-40B4-BE49-F238E27FC236}">
                <a16:creationId xmlns:a16="http://schemas.microsoft.com/office/drawing/2014/main" id="{7E32B027-D9D6-9256-DFBE-B1DA2A61E3B9}"/>
              </a:ext>
            </a:extLst>
          </p:cNvPr>
          <p:cNvSpPr/>
          <p:nvPr/>
        </p:nvSpPr>
        <p:spPr>
          <a:xfrm>
            <a:off x="1471699" y="1908580"/>
            <a:ext cx="800735" cy="474980"/>
          </a:xfrm>
          <a:custGeom>
            <a:avLst/>
            <a:gdLst/>
            <a:ahLst/>
            <a:cxnLst/>
            <a:rect l="l" t="t" r="r" b="b"/>
            <a:pathLst>
              <a:path w="800735" h="474980">
                <a:moveTo>
                  <a:pt x="181587" y="399160"/>
                </a:moveTo>
                <a:lnTo>
                  <a:pt x="178380" y="430036"/>
                </a:lnTo>
                <a:lnTo>
                  <a:pt x="191366" y="432180"/>
                </a:lnTo>
                <a:lnTo>
                  <a:pt x="189334" y="444626"/>
                </a:lnTo>
                <a:lnTo>
                  <a:pt x="176865" y="444626"/>
                </a:lnTo>
                <a:lnTo>
                  <a:pt x="173713" y="474979"/>
                </a:lnTo>
                <a:lnTo>
                  <a:pt x="253469" y="445007"/>
                </a:lnTo>
                <a:lnTo>
                  <a:pt x="252871" y="444626"/>
                </a:lnTo>
                <a:lnTo>
                  <a:pt x="189334" y="444626"/>
                </a:lnTo>
                <a:lnTo>
                  <a:pt x="177072" y="442629"/>
                </a:lnTo>
                <a:lnTo>
                  <a:pt x="249740" y="442629"/>
                </a:lnTo>
                <a:lnTo>
                  <a:pt x="181587" y="399160"/>
                </a:lnTo>
                <a:close/>
              </a:path>
              <a:path w="800735" h="474980">
                <a:moveTo>
                  <a:pt x="178380" y="430036"/>
                </a:moveTo>
                <a:lnTo>
                  <a:pt x="177072" y="442629"/>
                </a:lnTo>
                <a:lnTo>
                  <a:pt x="189334" y="444626"/>
                </a:lnTo>
                <a:lnTo>
                  <a:pt x="191366" y="432180"/>
                </a:lnTo>
                <a:lnTo>
                  <a:pt x="178380" y="430036"/>
                </a:lnTo>
                <a:close/>
              </a:path>
              <a:path w="800735" h="474980">
                <a:moveTo>
                  <a:pt x="508866" y="169671"/>
                </a:moveTo>
                <a:lnTo>
                  <a:pt x="472798" y="174625"/>
                </a:lnTo>
                <a:lnTo>
                  <a:pt x="473179" y="174625"/>
                </a:lnTo>
                <a:lnTo>
                  <a:pt x="436603" y="177800"/>
                </a:lnTo>
                <a:lnTo>
                  <a:pt x="436984" y="177800"/>
                </a:lnTo>
                <a:lnTo>
                  <a:pt x="400027" y="178815"/>
                </a:lnTo>
                <a:lnTo>
                  <a:pt x="400154" y="178815"/>
                </a:lnTo>
                <a:lnTo>
                  <a:pt x="326367" y="181737"/>
                </a:lnTo>
                <a:lnTo>
                  <a:pt x="254612" y="189991"/>
                </a:lnTo>
                <a:lnTo>
                  <a:pt x="187683" y="202945"/>
                </a:lnTo>
                <a:lnTo>
                  <a:pt x="141709" y="215137"/>
                </a:lnTo>
                <a:lnTo>
                  <a:pt x="100561" y="229362"/>
                </a:lnTo>
                <a:lnTo>
                  <a:pt x="65255" y="244982"/>
                </a:lnTo>
                <a:lnTo>
                  <a:pt x="28552" y="268223"/>
                </a:lnTo>
                <a:lnTo>
                  <a:pt x="2644" y="300735"/>
                </a:lnTo>
                <a:lnTo>
                  <a:pt x="0" y="314705"/>
                </a:lnTo>
                <a:lnTo>
                  <a:pt x="18" y="315721"/>
                </a:lnTo>
                <a:lnTo>
                  <a:pt x="13185" y="354710"/>
                </a:lnTo>
                <a:lnTo>
                  <a:pt x="48110" y="389763"/>
                </a:lnTo>
                <a:lnTo>
                  <a:pt x="80622" y="410082"/>
                </a:lnTo>
                <a:lnTo>
                  <a:pt x="118722" y="426973"/>
                </a:lnTo>
                <a:lnTo>
                  <a:pt x="161267" y="440054"/>
                </a:lnTo>
                <a:lnTo>
                  <a:pt x="177072" y="442629"/>
                </a:lnTo>
                <a:lnTo>
                  <a:pt x="178380" y="430036"/>
                </a:lnTo>
                <a:lnTo>
                  <a:pt x="163680" y="427608"/>
                </a:lnTo>
                <a:lnTo>
                  <a:pt x="163978" y="427608"/>
                </a:lnTo>
                <a:lnTo>
                  <a:pt x="143106" y="421893"/>
                </a:lnTo>
                <a:lnTo>
                  <a:pt x="143360" y="421893"/>
                </a:lnTo>
                <a:lnTo>
                  <a:pt x="123040" y="415035"/>
                </a:lnTo>
                <a:lnTo>
                  <a:pt x="104607" y="407415"/>
                </a:lnTo>
                <a:lnTo>
                  <a:pt x="104371" y="407415"/>
                </a:lnTo>
                <a:lnTo>
                  <a:pt x="86860" y="398906"/>
                </a:lnTo>
                <a:lnTo>
                  <a:pt x="86718" y="398906"/>
                </a:lnTo>
                <a:lnTo>
                  <a:pt x="70081" y="389381"/>
                </a:lnTo>
                <a:lnTo>
                  <a:pt x="70211" y="389381"/>
                </a:lnTo>
                <a:lnTo>
                  <a:pt x="55476" y="379475"/>
                </a:lnTo>
                <a:lnTo>
                  <a:pt x="55669" y="379475"/>
                </a:lnTo>
                <a:lnTo>
                  <a:pt x="43405" y="369569"/>
                </a:lnTo>
                <a:lnTo>
                  <a:pt x="31981" y="358266"/>
                </a:lnTo>
                <a:lnTo>
                  <a:pt x="27663" y="352932"/>
                </a:lnTo>
                <a:lnTo>
                  <a:pt x="23887" y="347852"/>
                </a:lnTo>
                <a:lnTo>
                  <a:pt x="20297" y="342010"/>
                </a:lnTo>
                <a:lnTo>
                  <a:pt x="17503" y="336422"/>
                </a:lnTo>
                <a:lnTo>
                  <a:pt x="15344" y="330962"/>
                </a:lnTo>
                <a:lnTo>
                  <a:pt x="14042" y="326263"/>
                </a:lnTo>
                <a:lnTo>
                  <a:pt x="13037" y="320801"/>
                </a:lnTo>
                <a:lnTo>
                  <a:pt x="13018" y="320166"/>
                </a:lnTo>
                <a:lnTo>
                  <a:pt x="12740" y="315721"/>
                </a:lnTo>
                <a:lnTo>
                  <a:pt x="13090" y="310768"/>
                </a:lnTo>
                <a:lnTo>
                  <a:pt x="12931" y="310768"/>
                </a:lnTo>
                <a:lnTo>
                  <a:pt x="13185" y="309625"/>
                </a:lnTo>
                <a:lnTo>
                  <a:pt x="14450" y="305562"/>
                </a:lnTo>
                <a:lnTo>
                  <a:pt x="14623" y="304872"/>
                </a:lnTo>
                <a:lnTo>
                  <a:pt x="14744" y="304672"/>
                </a:lnTo>
                <a:lnTo>
                  <a:pt x="16765" y="300354"/>
                </a:lnTo>
                <a:lnTo>
                  <a:pt x="17122" y="299592"/>
                </a:lnTo>
                <a:lnTo>
                  <a:pt x="20154" y="294893"/>
                </a:lnTo>
                <a:lnTo>
                  <a:pt x="24680" y="289305"/>
                </a:lnTo>
                <a:lnTo>
                  <a:pt x="29957" y="283844"/>
                </a:lnTo>
                <a:lnTo>
                  <a:pt x="29822" y="283844"/>
                </a:lnTo>
                <a:lnTo>
                  <a:pt x="36382" y="278256"/>
                </a:lnTo>
                <a:lnTo>
                  <a:pt x="43588" y="272668"/>
                </a:lnTo>
                <a:lnTo>
                  <a:pt x="51978" y="267207"/>
                </a:lnTo>
                <a:lnTo>
                  <a:pt x="61104" y="261746"/>
                </a:lnTo>
                <a:lnTo>
                  <a:pt x="70863" y="256412"/>
                </a:lnTo>
                <a:lnTo>
                  <a:pt x="81765" y="251205"/>
                </a:lnTo>
                <a:lnTo>
                  <a:pt x="81511" y="251205"/>
                </a:lnTo>
                <a:lnTo>
                  <a:pt x="93195" y="246125"/>
                </a:lnTo>
                <a:lnTo>
                  <a:pt x="105260" y="241172"/>
                </a:lnTo>
                <a:lnTo>
                  <a:pt x="118087" y="236346"/>
                </a:lnTo>
                <a:lnTo>
                  <a:pt x="131549" y="231775"/>
                </a:lnTo>
                <a:lnTo>
                  <a:pt x="131422" y="231775"/>
                </a:lnTo>
                <a:lnTo>
                  <a:pt x="145519" y="227329"/>
                </a:lnTo>
                <a:lnTo>
                  <a:pt x="145265" y="227329"/>
                </a:lnTo>
                <a:lnTo>
                  <a:pt x="159997" y="223138"/>
                </a:lnTo>
                <a:lnTo>
                  <a:pt x="160233" y="223138"/>
                </a:lnTo>
                <a:lnTo>
                  <a:pt x="190604" y="215264"/>
                </a:lnTo>
                <a:lnTo>
                  <a:pt x="190941" y="215264"/>
                </a:lnTo>
                <a:lnTo>
                  <a:pt x="222862" y="208406"/>
                </a:lnTo>
                <a:lnTo>
                  <a:pt x="223332" y="208406"/>
                </a:lnTo>
                <a:lnTo>
                  <a:pt x="256644" y="202564"/>
                </a:lnTo>
                <a:lnTo>
                  <a:pt x="256390" y="202564"/>
                </a:lnTo>
                <a:lnTo>
                  <a:pt x="291569" y="197865"/>
                </a:lnTo>
                <a:lnTo>
                  <a:pt x="291315" y="197865"/>
                </a:lnTo>
                <a:lnTo>
                  <a:pt x="327383" y="194437"/>
                </a:lnTo>
                <a:lnTo>
                  <a:pt x="327129" y="194437"/>
                </a:lnTo>
                <a:lnTo>
                  <a:pt x="363705" y="192277"/>
                </a:lnTo>
                <a:lnTo>
                  <a:pt x="363578" y="192277"/>
                </a:lnTo>
                <a:lnTo>
                  <a:pt x="437492" y="190500"/>
                </a:lnTo>
                <a:lnTo>
                  <a:pt x="474449" y="187325"/>
                </a:lnTo>
                <a:lnTo>
                  <a:pt x="510771" y="182244"/>
                </a:lnTo>
                <a:lnTo>
                  <a:pt x="546331" y="175513"/>
                </a:lnTo>
                <a:lnTo>
                  <a:pt x="569361" y="169798"/>
                </a:lnTo>
                <a:lnTo>
                  <a:pt x="508612" y="169798"/>
                </a:lnTo>
                <a:lnTo>
                  <a:pt x="508866" y="169671"/>
                </a:lnTo>
                <a:close/>
              </a:path>
              <a:path w="800735" h="474980">
                <a:moveTo>
                  <a:pt x="164431" y="427733"/>
                </a:moveTo>
                <a:close/>
              </a:path>
              <a:path w="800735" h="474980">
                <a:moveTo>
                  <a:pt x="163978" y="427608"/>
                </a:moveTo>
                <a:lnTo>
                  <a:pt x="163680" y="427608"/>
                </a:lnTo>
                <a:lnTo>
                  <a:pt x="164431" y="427733"/>
                </a:lnTo>
                <a:lnTo>
                  <a:pt x="163978" y="427608"/>
                </a:lnTo>
                <a:close/>
              </a:path>
              <a:path w="800735" h="474980">
                <a:moveTo>
                  <a:pt x="123112" y="415035"/>
                </a:moveTo>
                <a:lnTo>
                  <a:pt x="123421" y="415163"/>
                </a:lnTo>
                <a:lnTo>
                  <a:pt x="123112" y="415035"/>
                </a:lnTo>
                <a:close/>
              </a:path>
              <a:path w="800735" h="474980">
                <a:moveTo>
                  <a:pt x="103990" y="407162"/>
                </a:moveTo>
                <a:lnTo>
                  <a:pt x="104371" y="407415"/>
                </a:lnTo>
                <a:lnTo>
                  <a:pt x="104607" y="407415"/>
                </a:lnTo>
                <a:lnTo>
                  <a:pt x="103990" y="407162"/>
                </a:lnTo>
                <a:close/>
              </a:path>
              <a:path w="800735" h="474980">
                <a:moveTo>
                  <a:pt x="86337" y="398652"/>
                </a:moveTo>
                <a:lnTo>
                  <a:pt x="86718" y="398906"/>
                </a:lnTo>
                <a:lnTo>
                  <a:pt x="86860" y="398906"/>
                </a:lnTo>
                <a:lnTo>
                  <a:pt x="86337" y="398652"/>
                </a:lnTo>
                <a:close/>
              </a:path>
              <a:path w="800735" h="474980">
                <a:moveTo>
                  <a:pt x="70211" y="389381"/>
                </a:moveTo>
                <a:lnTo>
                  <a:pt x="70081" y="389381"/>
                </a:lnTo>
                <a:lnTo>
                  <a:pt x="70589" y="389635"/>
                </a:lnTo>
                <a:lnTo>
                  <a:pt x="70211" y="389381"/>
                </a:lnTo>
                <a:close/>
              </a:path>
              <a:path w="800735" h="474980">
                <a:moveTo>
                  <a:pt x="55669" y="379475"/>
                </a:moveTo>
                <a:lnTo>
                  <a:pt x="55476" y="379475"/>
                </a:lnTo>
                <a:lnTo>
                  <a:pt x="55984" y="379729"/>
                </a:lnTo>
                <a:lnTo>
                  <a:pt x="55669" y="379475"/>
                </a:lnTo>
                <a:close/>
              </a:path>
              <a:path w="800735" h="474980">
                <a:moveTo>
                  <a:pt x="42776" y="369062"/>
                </a:moveTo>
                <a:lnTo>
                  <a:pt x="43284" y="369569"/>
                </a:lnTo>
                <a:lnTo>
                  <a:pt x="42776" y="369062"/>
                </a:lnTo>
                <a:close/>
              </a:path>
              <a:path w="800735" h="474980">
                <a:moveTo>
                  <a:pt x="32069" y="358266"/>
                </a:moveTo>
                <a:lnTo>
                  <a:pt x="32489" y="358775"/>
                </a:lnTo>
                <a:lnTo>
                  <a:pt x="32069" y="358266"/>
                </a:lnTo>
                <a:close/>
              </a:path>
              <a:path w="800735" h="474980">
                <a:moveTo>
                  <a:pt x="27725" y="352932"/>
                </a:moveTo>
                <a:lnTo>
                  <a:pt x="27917" y="353187"/>
                </a:lnTo>
                <a:lnTo>
                  <a:pt x="27725" y="352932"/>
                </a:lnTo>
                <a:close/>
              </a:path>
              <a:path w="800735" h="474980">
                <a:moveTo>
                  <a:pt x="23712" y="347622"/>
                </a:moveTo>
                <a:lnTo>
                  <a:pt x="23853" y="347852"/>
                </a:lnTo>
                <a:lnTo>
                  <a:pt x="23712" y="347622"/>
                </a:lnTo>
                <a:close/>
              </a:path>
              <a:path w="800735" h="474980">
                <a:moveTo>
                  <a:pt x="23621" y="347471"/>
                </a:moveTo>
                <a:lnTo>
                  <a:pt x="23712" y="347622"/>
                </a:lnTo>
                <a:lnTo>
                  <a:pt x="23621" y="347471"/>
                </a:lnTo>
                <a:close/>
              </a:path>
              <a:path w="800735" h="474980">
                <a:moveTo>
                  <a:pt x="20356" y="342010"/>
                </a:moveTo>
                <a:lnTo>
                  <a:pt x="20551" y="342391"/>
                </a:lnTo>
                <a:lnTo>
                  <a:pt x="20356" y="342010"/>
                </a:lnTo>
                <a:close/>
              </a:path>
              <a:path w="800735" h="474980">
                <a:moveTo>
                  <a:pt x="17736" y="336880"/>
                </a:moveTo>
                <a:close/>
              </a:path>
              <a:path w="800735" h="474980">
                <a:moveTo>
                  <a:pt x="17551" y="336422"/>
                </a:moveTo>
                <a:lnTo>
                  <a:pt x="17736" y="336880"/>
                </a:lnTo>
                <a:lnTo>
                  <a:pt x="17551" y="336422"/>
                </a:lnTo>
                <a:close/>
              </a:path>
              <a:path w="800735" h="474980">
                <a:moveTo>
                  <a:pt x="15591" y="331573"/>
                </a:moveTo>
                <a:close/>
              </a:path>
              <a:path w="800735" h="474980">
                <a:moveTo>
                  <a:pt x="15413" y="330962"/>
                </a:moveTo>
                <a:lnTo>
                  <a:pt x="15591" y="331573"/>
                </a:lnTo>
                <a:lnTo>
                  <a:pt x="15413" y="330962"/>
                </a:lnTo>
                <a:close/>
              </a:path>
              <a:path w="800735" h="474980">
                <a:moveTo>
                  <a:pt x="13820" y="325500"/>
                </a:moveTo>
                <a:lnTo>
                  <a:pt x="13947" y="326263"/>
                </a:lnTo>
                <a:lnTo>
                  <a:pt x="13820" y="325500"/>
                </a:lnTo>
                <a:close/>
              </a:path>
              <a:path w="800735" h="474980">
                <a:moveTo>
                  <a:pt x="13018" y="320166"/>
                </a:moveTo>
                <a:lnTo>
                  <a:pt x="13058" y="320801"/>
                </a:lnTo>
                <a:lnTo>
                  <a:pt x="13018" y="320166"/>
                </a:lnTo>
                <a:close/>
              </a:path>
              <a:path w="800735" h="474980">
                <a:moveTo>
                  <a:pt x="12713" y="315286"/>
                </a:moveTo>
                <a:lnTo>
                  <a:pt x="12677" y="315721"/>
                </a:lnTo>
                <a:lnTo>
                  <a:pt x="12713" y="315286"/>
                </a:lnTo>
                <a:close/>
              </a:path>
              <a:path w="800735" h="474980">
                <a:moveTo>
                  <a:pt x="12761" y="314705"/>
                </a:moveTo>
                <a:lnTo>
                  <a:pt x="12713" y="315286"/>
                </a:lnTo>
                <a:lnTo>
                  <a:pt x="12761" y="314705"/>
                </a:lnTo>
                <a:close/>
              </a:path>
              <a:path w="800735" h="474980">
                <a:moveTo>
                  <a:pt x="13185" y="309625"/>
                </a:moveTo>
                <a:lnTo>
                  <a:pt x="12931" y="310768"/>
                </a:lnTo>
                <a:lnTo>
                  <a:pt x="13153" y="310006"/>
                </a:lnTo>
                <a:lnTo>
                  <a:pt x="13185" y="309625"/>
                </a:lnTo>
                <a:close/>
              </a:path>
              <a:path w="800735" h="474980">
                <a:moveTo>
                  <a:pt x="13153" y="310006"/>
                </a:moveTo>
                <a:lnTo>
                  <a:pt x="12931" y="310768"/>
                </a:lnTo>
                <a:lnTo>
                  <a:pt x="13090" y="310768"/>
                </a:lnTo>
                <a:lnTo>
                  <a:pt x="13153" y="310006"/>
                </a:lnTo>
                <a:close/>
              </a:path>
              <a:path w="800735" h="474980">
                <a:moveTo>
                  <a:pt x="13264" y="309625"/>
                </a:moveTo>
                <a:lnTo>
                  <a:pt x="13153" y="310006"/>
                </a:lnTo>
                <a:lnTo>
                  <a:pt x="13264" y="309625"/>
                </a:lnTo>
                <a:close/>
              </a:path>
              <a:path w="800735" h="474980">
                <a:moveTo>
                  <a:pt x="14709" y="304672"/>
                </a:moveTo>
                <a:lnTo>
                  <a:pt x="14328" y="305562"/>
                </a:lnTo>
                <a:lnTo>
                  <a:pt x="14651" y="304872"/>
                </a:lnTo>
                <a:lnTo>
                  <a:pt x="14709" y="304672"/>
                </a:lnTo>
                <a:close/>
              </a:path>
              <a:path w="800735" h="474980">
                <a:moveTo>
                  <a:pt x="14651" y="304872"/>
                </a:moveTo>
                <a:lnTo>
                  <a:pt x="14328" y="305562"/>
                </a:lnTo>
                <a:lnTo>
                  <a:pt x="14651" y="304872"/>
                </a:lnTo>
                <a:close/>
              </a:path>
              <a:path w="800735" h="474980">
                <a:moveTo>
                  <a:pt x="14744" y="304672"/>
                </a:moveTo>
                <a:lnTo>
                  <a:pt x="14651" y="304872"/>
                </a:lnTo>
                <a:lnTo>
                  <a:pt x="14744" y="304672"/>
                </a:lnTo>
                <a:close/>
              </a:path>
              <a:path w="800735" h="474980">
                <a:moveTo>
                  <a:pt x="17122" y="299592"/>
                </a:moveTo>
                <a:lnTo>
                  <a:pt x="16741" y="300354"/>
                </a:lnTo>
                <a:lnTo>
                  <a:pt x="16838" y="300200"/>
                </a:lnTo>
                <a:lnTo>
                  <a:pt x="17122" y="299592"/>
                </a:lnTo>
                <a:close/>
              </a:path>
              <a:path w="800735" h="474980">
                <a:moveTo>
                  <a:pt x="16838" y="300200"/>
                </a:moveTo>
                <a:lnTo>
                  <a:pt x="16741" y="300354"/>
                </a:lnTo>
                <a:lnTo>
                  <a:pt x="16838" y="300200"/>
                </a:lnTo>
                <a:close/>
              </a:path>
              <a:path w="800735" h="474980">
                <a:moveTo>
                  <a:pt x="17217" y="299592"/>
                </a:moveTo>
                <a:lnTo>
                  <a:pt x="16838" y="300200"/>
                </a:lnTo>
                <a:lnTo>
                  <a:pt x="17217" y="299592"/>
                </a:lnTo>
                <a:close/>
              </a:path>
              <a:path w="800735" h="474980">
                <a:moveTo>
                  <a:pt x="20493" y="294351"/>
                </a:moveTo>
                <a:lnTo>
                  <a:pt x="20043" y="294893"/>
                </a:lnTo>
                <a:lnTo>
                  <a:pt x="20493" y="294351"/>
                </a:lnTo>
                <a:close/>
              </a:path>
              <a:path w="800735" h="474980">
                <a:moveTo>
                  <a:pt x="20570" y="294258"/>
                </a:moveTo>
                <a:close/>
              </a:path>
              <a:path w="800735" h="474980">
                <a:moveTo>
                  <a:pt x="24996" y="288925"/>
                </a:moveTo>
                <a:lnTo>
                  <a:pt x="24615" y="289305"/>
                </a:lnTo>
                <a:lnTo>
                  <a:pt x="24996" y="288925"/>
                </a:lnTo>
                <a:close/>
              </a:path>
              <a:path w="800735" h="474980">
                <a:moveTo>
                  <a:pt x="30330" y="283463"/>
                </a:moveTo>
                <a:lnTo>
                  <a:pt x="29822" y="283844"/>
                </a:lnTo>
                <a:lnTo>
                  <a:pt x="29957" y="283844"/>
                </a:lnTo>
                <a:lnTo>
                  <a:pt x="30330" y="283463"/>
                </a:lnTo>
                <a:close/>
              </a:path>
              <a:path w="800735" h="474980">
                <a:moveTo>
                  <a:pt x="36680" y="278002"/>
                </a:moveTo>
                <a:lnTo>
                  <a:pt x="36299" y="278256"/>
                </a:lnTo>
                <a:lnTo>
                  <a:pt x="36680" y="278002"/>
                </a:lnTo>
                <a:close/>
              </a:path>
              <a:path w="800735" h="474980">
                <a:moveTo>
                  <a:pt x="43856" y="272462"/>
                </a:moveTo>
                <a:lnTo>
                  <a:pt x="43538" y="272668"/>
                </a:lnTo>
                <a:lnTo>
                  <a:pt x="43856" y="272462"/>
                </a:lnTo>
                <a:close/>
              </a:path>
              <a:path w="800735" h="474980">
                <a:moveTo>
                  <a:pt x="52174" y="267080"/>
                </a:moveTo>
                <a:lnTo>
                  <a:pt x="51920" y="267207"/>
                </a:lnTo>
                <a:lnTo>
                  <a:pt x="52174" y="267080"/>
                </a:lnTo>
                <a:close/>
              </a:path>
              <a:path w="800735" h="474980">
                <a:moveTo>
                  <a:pt x="61318" y="261619"/>
                </a:moveTo>
                <a:lnTo>
                  <a:pt x="61064" y="261746"/>
                </a:lnTo>
                <a:lnTo>
                  <a:pt x="61318" y="261619"/>
                </a:lnTo>
                <a:close/>
              </a:path>
              <a:path w="800735" h="474980">
                <a:moveTo>
                  <a:pt x="118204" y="236346"/>
                </a:moveTo>
                <a:lnTo>
                  <a:pt x="117833" y="236473"/>
                </a:lnTo>
                <a:lnTo>
                  <a:pt x="118204" y="236346"/>
                </a:lnTo>
                <a:close/>
              </a:path>
              <a:path w="800735" h="474980">
                <a:moveTo>
                  <a:pt x="160233" y="223138"/>
                </a:moveTo>
                <a:lnTo>
                  <a:pt x="159997" y="223138"/>
                </a:lnTo>
                <a:lnTo>
                  <a:pt x="159743" y="223265"/>
                </a:lnTo>
                <a:lnTo>
                  <a:pt x="160233" y="223138"/>
                </a:lnTo>
                <a:close/>
              </a:path>
              <a:path w="800735" h="474980">
                <a:moveTo>
                  <a:pt x="190941" y="215264"/>
                </a:moveTo>
                <a:lnTo>
                  <a:pt x="190604" y="215264"/>
                </a:lnTo>
                <a:lnTo>
                  <a:pt x="190350" y="215391"/>
                </a:lnTo>
                <a:lnTo>
                  <a:pt x="190941" y="215264"/>
                </a:lnTo>
                <a:close/>
              </a:path>
              <a:path w="800735" h="474980">
                <a:moveTo>
                  <a:pt x="223332" y="208406"/>
                </a:moveTo>
                <a:lnTo>
                  <a:pt x="222862" y="208406"/>
                </a:lnTo>
                <a:lnTo>
                  <a:pt x="222608" y="208533"/>
                </a:lnTo>
                <a:lnTo>
                  <a:pt x="223332" y="208406"/>
                </a:lnTo>
                <a:close/>
              </a:path>
              <a:path w="800735" h="474980">
                <a:moveTo>
                  <a:pt x="577446" y="154685"/>
                </a:moveTo>
                <a:lnTo>
                  <a:pt x="543410" y="163067"/>
                </a:lnTo>
                <a:lnTo>
                  <a:pt x="543791" y="163067"/>
                </a:lnTo>
                <a:lnTo>
                  <a:pt x="508612" y="169798"/>
                </a:lnTo>
                <a:lnTo>
                  <a:pt x="569361" y="169798"/>
                </a:lnTo>
                <a:lnTo>
                  <a:pt x="580621" y="167004"/>
                </a:lnTo>
                <a:lnTo>
                  <a:pt x="613387" y="157098"/>
                </a:lnTo>
                <a:lnTo>
                  <a:pt x="619705" y="154812"/>
                </a:lnTo>
                <a:lnTo>
                  <a:pt x="577065" y="154812"/>
                </a:lnTo>
                <a:lnTo>
                  <a:pt x="577446" y="154685"/>
                </a:lnTo>
                <a:close/>
              </a:path>
              <a:path w="800735" h="474980">
                <a:moveTo>
                  <a:pt x="646448" y="145033"/>
                </a:moveTo>
                <a:lnTo>
                  <a:pt x="609577" y="145033"/>
                </a:lnTo>
                <a:lnTo>
                  <a:pt x="577065" y="154812"/>
                </a:lnTo>
                <a:lnTo>
                  <a:pt x="619705" y="154812"/>
                </a:lnTo>
                <a:lnTo>
                  <a:pt x="644629" y="145795"/>
                </a:lnTo>
                <a:lnTo>
                  <a:pt x="646448" y="145033"/>
                </a:lnTo>
                <a:close/>
              </a:path>
              <a:path w="800735" h="474980">
                <a:moveTo>
                  <a:pt x="719415" y="108330"/>
                </a:moveTo>
                <a:lnTo>
                  <a:pt x="694667" y="108330"/>
                </a:lnTo>
                <a:lnTo>
                  <a:pt x="681713" y="115188"/>
                </a:lnTo>
                <a:lnTo>
                  <a:pt x="668378" y="121792"/>
                </a:lnTo>
                <a:lnTo>
                  <a:pt x="654408" y="127888"/>
                </a:lnTo>
                <a:lnTo>
                  <a:pt x="639803" y="133984"/>
                </a:lnTo>
                <a:lnTo>
                  <a:pt x="609385" y="145091"/>
                </a:lnTo>
                <a:lnTo>
                  <a:pt x="609577" y="145033"/>
                </a:lnTo>
                <a:lnTo>
                  <a:pt x="646448" y="145033"/>
                </a:lnTo>
                <a:lnTo>
                  <a:pt x="659488" y="139572"/>
                </a:lnTo>
                <a:lnTo>
                  <a:pt x="673839" y="133222"/>
                </a:lnTo>
                <a:lnTo>
                  <a:pt x="687555" y="126491"/>
                </a:lnTo>
                <a:lnTo>
                  <a:pt x="700763" y="119506"/>
                </a:lnTo>
                <a:lnTo>
                  <a:pt x="713209" y="112267"/>
                </a:lnTo>
                <a:lnTo>
                  <a:pt x="719415" y="108330"/>
                </a:lnTo>
                <a:close/>
              </a:path>
              <a:path w="800735" h="474980">
                <a:moveTo>
                  <a:pt x="640057" y="133857"/>
                </a:moveTo>
                <a:lnTo>
                  <a:pt x="639710" y="133984"/>
                </a:lnTo>
                <a:lnTo>
                  <a:pt x="640057" y="133857"/>
                </a:lnTo>
                <a:close/>
              </a:path>
              <a:path w="800735" h="474980">
                <a:moveTo>
                  <a:pt x="668632" y="121665"/>
                </a:moveTo>
                <a:lnTo>
                  <a:pt x="668342" y="121792"/>
                </a:lnTo>
                <a:lnTo>
                  <a:pt x="668632" y="121665"/>
                </a:lnTo>
                <a:close/>
              </a:path>
              <a:path w="800735" h="474980">
                <a:moveTo>
                  <a:pt x="681840" y="115062"/>
                </a:moveTo>
                <a:lnTo>
                  <a:pt x="681586" y="115188"/>
                </a:lnTo>
                <a:lnTo>
                  <a:pt x="681840" y="115062"/>
                </a:lnTo>
                <a:close/>
              </a:path>
              <a:path w="800735" h="474980">
                <a:moveTo>
                  <a:pt x="739932" y="94106"/>
                </a:moveTo>
                <a:lnTo>
                  <a:pt x="718162" y="94106"/>
                </a:lnTo>
                <a:lnTo>
                  <a:pt x="706478" y="101345"/>
                </a:lnTo>
                <a:lnTo>
                  <a:pt x="706732" y="101345"/>
                </a:lnTo>
                <a:lnTo>
                  <a:pt x="694413" y="108457"/>
                </a:lnTo>
                <a:lnTo>
                  <a:pt x="694667" y="108330"/>
                </a:lnTo>
                <a:lnTo>
                  <a:pt x="719415" y="108330"/>
                </a:lnTo>
                <a:lnTo>
                  <a:pt x="725020" y="104775"/>
                </a:lnTo>
                <a:lnTo>
                  <a:pt x="736069" y="97027"/>
                </a:lnTo>
                <a:lnTo>
                  <a:pt x="739932" y="94106"/>
                </a:lnTo>
                <a:close/>
              </a:path>
              <a:path w="800735" h="474980">
                <a:moveTo>
                  <a:pt x="749311" y="86740"/>
                </a:moveTo>
                <a:lnTo>
                  <a:pt x="728830" y="86740"/>
                </a:lnTo>
                <a:lnTo>
                  <a:pt x="717908" y="94233"/>
                </a:lnTo>
                <a:lnTo>
                  <a:pt x="718162" y="94106"/>
                </a:lnTo>
                <a:lnTo>
                  <a:pt x="739932" y="94106"/>
                </a:lnTo>
                <a:lnTo>
                  <a:pt x="746483" y="89153"/>
                </a:lnTo>
                <a:lnTo>
                  <a:pt x="749311" y="86740"/>
                </a:lnTo>
                <a:close/>
              </a:path>
              <a:path w="800735" h="474980">
                <a:moveTo>
                  <a:pt x="765956" y="71500"/>
                </a:moveTo>
                <a:lnTo>
                  <a:pt x="747753" y="71500"/>
                </a:lnTo>
                <a:lnTo>
                  <a:pt x="738355" y="79375"/>
                </a:lnTo>
                <a:lnTo>
                  <a:pt x="728576" y="86867"/>
                </a:lnTo>
                <a:lnTo>
                  <a:pt x="728830" y="86740"/>
                </a:lnTo>
                <a:lnTo>
                  <a:pt x="749311" y="86740"/>
                </a:lnTo>
                <a:lnTo>
                  <a:pt x="756008" y="81025"/>
                </a:lnTo>
                <a:lnTo>
                  <a:pt x="764898" y="72643"/>
                </a:lnTo>
                <a:lnTo>
                  <a:pt x="765956" y="71500"/>
                </a:lnTo>
                <a:close/>
              </a:path>
              <a:path w="800735" h="474980">
                <a:moveTo>
                  <a:pt x="738609" y="79120"/>
                </a:moveTo>
                <a:lnTo>
                  <a:pt x="738280" y="79375"/>
                </a:lnTo>
                <a:lnTo>
                  <a:pt x="738609" y="79120"/>
                </a:lnTo>
                <a:close/>
              </a:path>
              <a:path w="800735" h="474980">
                <a:moveTo>
                  <a:pt x="773190" y="63626"/>
                </a:moveTo>
                <a:lnTo>
                  <a:pt x="756008" y="63626"/>
                </a:lnTo>
                <a:lnTo>
                  <a:pt x="747499" y="71627"/>
                </a:lnTo>
                <a:lnTo>
                  <a:pt x="747753" y="71500"/>
                </a:lnTo>
                <a:lnTo>
                  <a:pt x="765956" y="71500"/>
                </a:lnTo>
                <a:lnTo>
                  <a:pt x="772772" y="64134"/>
                </a:lnTo>
                <a:lnTo>
                  <a:pt x="773190" y="63626"/>
                </a:lnTo>
                <a:close/>
              </a:path>
              <a:path w="800735" h="474980">
                <a:moveTo>
                  <a:pt x="785161" y="47751"/>
                </a:moveTo>
                <a:lnTo>
                  <a:pt x="769851" y="47751"/>
                </a:lnTo>
                <a:lnTo>
                  <a:pt x="763120" y="56006"/>
                </a:lnTo>
                <a:lnTo>
                  <a:pt x="755860" y="63766"/>
                </a:lnTo>
                <a:lnTo>
                  <a:pt x="756008" y="63626"/>
                </a:lnTo>
                <a:lnTo>
                  <a:pt x="773190" y="63626"/>
                </a:lnTo>
                <a:lnTo>
                  <a:pt x="779884" y="55498"/>
                </a:lnTo>
                <a:lnTo>
                  <a:pt x="785161" y="47751"/>
                </a:lnTo>
                <a:close/>
              </a:path>
              <a:path w="800735" h="474980">
                <a:moveTo>
                  <a:pt x="763374" y="55625"/>
                </a:moveTo>
                <a:lnTo>
                  <a:pt x="763022" y="56006"/>
                </a:lnTo>
                <a:lnTo>
                  <a:pt x="763374" y="55625"/>
                </a:lnTo>
                <a:close/>
              </a:path>
              <a:path w="800735" h="474980">
                <a:moveTo>
                  <a:pt x="789886" y="39750"/>
                </a:moveTo>
                <a:lnTo>
                  <a:pt x="775185" y="39750"/>
                </a:lnTo>
                <a:lnTo>
                  <a:pt x="769470" y="48132"/>
                </a:lnTo>
                <a:lnTo>
                  <a:pt x="769851" y="47751"/>
                </a:lnTo>
                <a:lnTo>
                  <a:pt x="785161" y="47751"/>
                </a:lnTo>
                <a:lnTo>
                  <a:pt x="785853" y="46735"/>
                </a:lnTo>
                <a:lnTo>
                  <a:pt x="789886" y="39750"/>
                </a:lnTo>
                <a:close/>
              </a:path>
              <a:path w="800735" h="474980">
                <a:moveTo>
                  <a:pt x="793713" y="31750"/>
                </a:moveTo>
                <a:lnTo>
                  <a:pt x="779884" y="31750"/>
                </a:lnTo>
                <a:lnTo>
                  <a:pt x="774968" y="40068"/>
                </a:lnTo>
                <a:lnTo>
                  <a:pt x="775185" y="39750"/>
                </a:lnTo>
                <a:lnTo>
                  <a:pt x="789886" y="39750"/>
                </a:lnTo>
                <a:lnTo>
                  <a:pt x="791060" y="37718"/>
                </a:lnTo>
                <a:lnTo>
                  <a:pt x="793713" y="31750"/>
                </a:lnTo>
                <a:close/>
              </a:path>
              <a:path w="800735" h="474980">
                <a:moveTo>
                  <a:pt x="796644" y="23748"/>
                </a:moveTo>
                <a:lnTo>
                  <a:pt x="783313" y="23748"/>
                </a:lnTo>
                <a:lnTo>
                  <a:pt x="783059" y="24383"/>
                </a:lnTo>
                <a:lnTo>
                  <a:pt x="779503" y="32257"/>
                </a:lnTo>
                <a:lnTo>
                  <a:pt x="779884" y="31750"/>
                </a:lnTo>
                <a:lnTo>
                  <a:pt x="793713" y="31750"/>
                </a:lnTo>
                <a:lnTo>
                  <a:pt x="795124" y="28575"/>
                </a:lnTo>
                <a:lnTo>
                  <a:pt x="796644" y="23748"/>
                </a:lnTo>
                <a:close/>
              </a:path>
              <a:path w="800735" h="474980">
                <a:moveTo>
                  <a:pt x="783138" y="24139"/>
                </a:moveTo>
                <a:lnTo>
                  <a:pt x="783028" y="24383"/>
                </a:lnTo>
                <a:lnTo>
                  <a:pt x="783138" y="24139"/>
                </a:lnTo>
                <a:close/>
              </a:path>
              <a:path w="800735" h="474980">
                <a:moveTo>
                  <a:pt x="783313" y="23748"/>
                </a:moveTo>
                <a:lnTo>
                  <a:pt x="783138" y="24139"/>
                </a:lnTo>
                <a:lnTo>
                  <a:pt x="783059" y="24383"/>
                </a:lnTo>
                <a:lnTo>
                  <a:pt x="783313" y="23748"/>
                </a:lnTo>
                <a:close/>
              </a:path>
              <a:path w="800735" h="474980">
                <a:moveTo>
                  <a:pt x="800091" y="7873"/>
                </a:moveTo>
                <a:lnTo>
                  <a:pt x="787377" y="7873"/>
                </a:lnTo>
                <a:lnTo>
                  <a:pt x="787250" y="8635"/>
                </a:lnTo>
                <a:lnTo>
                  <a:pt x="785726" y="16509"/>
                </a:lnTo>
                <a:lnTo>
                  <a:pt x="783138" y="24139"/>
                </a:lnTo>
                <a:lnTo>
                  <a:pt x="783313" y="23748"/>
                </a:lnTo>
                <a:lnTo>
                  <a:pt x="796644" y="23748"/>
                </a:lnTo>
                <a:lnTo>
                  <a:pt x="798045" y="19303"/>
                </a:lnTo>
                <a:lnTo>
                  <a:pt x="799950" y="9905"/>
                </a:lnTo>
                <a:lnTo>
                  <a:pt x="800091" y="7873"/>
                </a:lnTo>
                <a:close/>
              </a:path>
              <a:path w="800735" h="474980">
                <a:moveTo>
                  <a:pt x="785853" y="15747"/>
                </a:moveTo>
                <a:lnTo>
                  <a:pt x="785606" y="16509"/>
                </a:lnTo>
                <a:lnTo>
                  <a:pt x="785853" y="15747"/>
                </a:lnTo>
                <a:close/>
              </a:path>
              <a:path w="800735" h="474980">
                <a:moveTo>
                  <a:pt x="787261" y="8477"/>
                </a:moveTo>
                <a:lnTo>
                  <a:pt x="787231" y="8635"/>
                </a:lnTo>
                <a:lnTo>
                  <a:pt x="787261" y="8477"/>
                </a:lnTo>
                <a:close/>
              </a:path>
              <a:path w="800735" h="474980">
                <a:moveTo>
                  <a:pt x="787885" y="0"/>
                </a:moveTo>
                <a:lnTo>
                  <a:pt x="787261" y="8477"/>
                </a:lnTo>
                <a:lnTo>
                  <a:pt x="787377" y="7873"/>
                </a:lnTo>
                <a:lnTo>
                  <a:pt x="800091" y="7873"/>
                </a:lnTo>
                <a:lnTo>
                  <a:pt x="800585" y="762"/>
                </a:lnTo>
                <a:lnTo>
                  <a:pt x="787885" y="0"/>
                </a:lnTo>
                <a:close/>
              </a:path>
            </a:pathLst>
          </a:custGeom>
          <a:solidFill>
            <a:srgbClr val="000000"/>
          </a:solidFill>
        </p:spPr>
        <p:txBody>
          <a:bodyPr wrap="square" lIns="0" tIns="0" rIns="0" bIns="0" rtlCol="0"/>
          <a:lstStyle/>
          <a:p>
            <a:endParaRPr/>
          </a:p>
        </p:txBody>
      </p:sp>
      <p:sp>
        <p:nvSpPr>
          <p:cNvPr id="159" name="object 158">
            <a:extLst>
              <a:ext uri="{FF2B5EF4-FFF2-40B4-BE49-F238E27FC236}">
                <a16:creationId xmlns:a16="http://schemas.microsoft.com/office/drawing/2014/main" id="{D6373EDA-E75A-2E75-EA90-B4B3149FB778}"/>
              </a:ext>
            </a:extLst>
          </p:cNvPr>
          <p:cNvSpPr/>
          <p:nvPr/>
        </p:nvSpPr>
        <p:spPr>
          <a:xfrm>
            <a:off x="1389889" y="1883040"/>
            <a:ext cx="957059" cy="861072"/>
          </a:xfrm>
          <a:prstGeom prst="rect">
            <a:avLst/>
          </a:prstGeom>
          <a:blipFill>
            <a:blip r:embed="rId67" cstate="print"/>
            <a:stretch>
              <a:fillRect/>
            </a:stretch>
          </a:blipFill>
        </p:spPr>
        <p:txBody>
          <a:bodyPr wrap="square" lIns="0" tIns="0" rIns="0" bIns="0" rtlCol="0"/>
          <a:lstStyle/>
          <a:p>
            <a:endParaRPr/>
          </a:p>
        </p:txBody>
      </p:sp>
      <p:sp>
        <p:nvSpPr>
          <p:cNvPr id="160" name="object 159">
            <a:extLst>
              <a:ext uri="{FF2B5EF4-FFF2-40B4-BE49-F238E27FC236}">
                <a16:creationId xmlns:a16="http://schemas.microsoft.com/office/drawing/2014/main" id="{F8919BEA-37FD-71D4-356B-A9AEA8C8F449}"/>
              </a:ext>
            </a:extLst>
          </p:cNvPr>
          <p:cNvSpPr/>
          <p:nvPr/>
        </p:nvSpPr>
        <p:spPr>
          <a:xfrm>
            <a:off x="1416822" y="1908706"/>
            <a:ext cx="854710" cy="710565"/>
          </a:xfrm>
          <a:custGeom>
            <a:avLst/>
            <a:gdLst/>
            <a:ahLst/>
            <a:cxnLst/>
            <a:rect l="l" t="t" r="r" b="b"/>
            <a:pathLst>
              <a:path w="854710" h="710564">
                <a:moveTo>
                  <a:pt x="177260" y="678006"/>
                </a:moveTo>
                <a:lnTo>
                  <a:pt x="172837" y="710438"/>
                </a:lnTo>
                <a:lnTo>
                  <a:pt x="253482" y="683005"/>
                </a:lnTo>
                <a:lnTo>
                  <a:pt x="249946" y="680592"/>
                </a:lnTo>
                <a:lnTo>
                  <a:pt x="189220" y="680592"/>
                </a:lnTo>
                <a:lnTo>
                  <a:pt x="177260" y="678006"/>
                </a:lnTo>
                <a:close/>
              </a:path>
              <a:path w="854710" h="710564">
                <a:moveTo>
                  <a:pt x="178973" y="665443"/>
                </a:moveTo>
                <a:lnTo>
                  <a:pt x="177260" y="678006"/>
                </a:lnTo>
                <a:lnTo>
                  <a:pt x="189220" y="680592"/>
                </a:lnTo>
                <a:lnTo>
                  <a:pt x="191887" y="668274"/>
                </a:lnTo>
                <a:lnTo>
                  <a:pt x="178973" y="665443"/>
                </a:lnTo>
                <a:close/>
              </a:path>
              <a:path w="854710" h="710564">
                <a:moveTo>
                  <a:pt x="183124" y="635000"/>
                </a:moveTo>
                <a:lnTo>
                  <a:pt x="178973" y="665443"/>
                </a:lnTo>
                <a:lnTo>
                  <a:pt x="191887" y="668274"/>
                </a:lnTo>
                <a:lnTo>
                  <a:pt x="189220" y="680592"/>
                </a:lnTo>
                <a:lnTo>
                  <a:pt x="249946" y="680592"/>
                </a:lnTo>
                <a:lnTo>
                  <a:pt x="183124" y="635000"/>
                </a:lnTo>
                <a:close/>
              </a:path>
              <a:path w="854710" h="710564">
                <a:moveTo>
                  <a:pt x="466080" y="336295"/>
                </a:moveTo>
                <a:lnTo>
                  <a:pt x="446395" y="337819"/>
                </a:lnTo>
                <a:lnTo>
                  <a:pt x="446776" y="337819"/>
                </a:lnTo>
                <a:lnTo>
                  <a:pt x="387467" y="339343"/>
                </a:lnTo>
                <a:lnTo>
                  <a:pt x="348097" y="342138"/>
                </a:lnTo>
                <a:lnTo>
                  <a:pt x="309362" y="346710"/>
                </a:lnTo>
                <a:lnTo>
                  <a:pt x="271516" y="353060"/>
                </a:lnTo>
                <a:lnTo>
                  <a:pt x="199761" y="369824"/>
                </a:lnTo>
                <a:lnTo>
                  <a:pt x="150739" y="385825"/>
                </a:lnTo>
                <a:lnTo>
                  <a:pt x="106797" y="404240"/>
                </a:lnTo>
                <a:lnTo>
                  <a:pt x="68951" y="424688"/>
                </a:lnTo>
                <a:lnTo>
                  <a:pt x="29835" y="454660"/>
                </a:lnTo>
                <a:lnTo>
                  <a:pt x="5832" y="487552"/>
                </a:lnTo>
                <a:lnTo>
                  <a:pt x="0" y="513588"/>
                </a:lnTo>
                <a:lnTo>
                  <a:pt x="18" y="514350"/>
                </a:lnTo>
                <a:lnTo>
                  <a:pt x="9007" y="555625"/>
                </a:lnTo>
                <a:lnTo>
                  <a:pt x="33899" y="594613"/>
                </a:lnTo>
                <a:lnTo>
                  <a:pt x="62982" y="622680"/>
                </a:lnTo>
                <a:lnTo>
                  <a:pt x="98415" y="646938"/>
                </a:lnTo>
                <a:lnTo>
                  <a:pt x="139055" y="666750"/>
                </a:lnTo>
                <a:lnTo>
                  <a:pt x="177260" y="678006"/>
                </a:lnTo>
                <a:lnTo>
                  <a:pt x="178973" y="665443"/>
                </a:lnTo>
                <a:lnTo>
                  <a:pt x="165233" y="662431"/>
                </a:lnTo>
                <a:lnTo>
                  <a:pt x="164836" y="662431"/>
                </a:lnTo>
                <a:lnTo>
                  <a:pt x="164161" y="662206"/>
                </a:lnTo>
                <a:lnTo>
                  <a:pt x="144211" y="655065"/>
                </a:lnTo>
                <a:lnTo>
                  <a:pt x="144008" y="655065"/>
                </a:lnTo>
                <a:lnTo>
                  <a:pt x="124129" y="646176"/>
                </a:lnTo>
                <a:lnTo>
                  <a:pt x="123942" y="646176"/>
                </a:lnTo>
                <a:lnTo>
                  <a:pt x="105115" y="636142"/>
                </a:lnTo>
                <a:lnTo>
                  <a:pt x="87586" y="625093"/>
                </a:lnTo>
                <a:lnTo>
                  <a:pt x="87366" y="625093"/>
                </a:lnTo>
                <a:lnTo>
                  <a:pt x="70729" y="612648"/>
                </a:lnTo>
                <a:lnTo>
                  <a:pt x="56700" y="600201"/>
                </a:lnTo>
                <a:lnTo>
                  <a:pt x="56505" y="600201"/>
                </a:lnTo>
                <a:lnTo>
                  <a:pt x="43424" y="586231"/>
                </a:lnTo>
                <a:lnTo>
                  <a:pt x="33018" y="572515"/>
                </a:lnTo>
                <a:lnTo>
                  <a:pt x="32883" y="572515"/>
                </a:lnTo>
                <a:lnTo>
                  <a:pt x="28344" y="565276"/>
                </a:lnTo>
                <a:lnTo>
                  <a:pt x="23993" y="557783"/>
                </a:lnTo>
                <a:lnTo>
                  <a:pt x="20869" y="550926"/>
                </a:lnTo>
                <a:lnTo>
                  <a:pt x="17967" y="543560"/>
                </a:lnTo>
                <a:lnTo>
                  <a:pt x="15640" y="536193"/>
                </a:lnTo>
                <a:lnTo>
                  <a:pt x="14067" y="528827"/>
                </a:lnTo>
                <a:lnTo>
                  <a:pt x="14014" y="528319"/>
                </a:lnTo>
                <a:lnTo>
                  <a:pt x="13018" y="521462"/>
                </a:lnTo>
                <a:lnTo>
                  <a:pt x="13047" y="520953"/>
                </a:lnTo>
                <a:lnTo>
                  <a:pt x="12727" y="514350"/>
                </a:lnTo>
                <a:lnTo>
                  <a:pt x="13134" y="507364"/>
                </a:lnTo>
                <a:lnTo>
                  <a:pt x="13198" y="506349"/>
                </a:lnTo>
                <a:lnTo>
                  <a:pt x="14677" y="500252"/>
                </a:lnTo>
                <a:lnTo>
                  <a:pt x="14765" y="499745"/>
                </a:lnTo>
                <a:lnTo>
                  <a:pt x="14890" y="499490"/>
                </a:lnTo>
                <a:lnTo>
                  <a:pt x="17397" y="493013"/>
                </a:lnTo>
                <a:lnTo>
                  <a:pt x="17262" y="493013"/>
                </a:lnTo>
                <a:lnTo>
                  <a:pt x="21326" y="485266"/>
                </a:lnTo>
                <a:lnTo>
                  <a:pt x="25819" y="478536"/>
                </a:lnTo>
                <a:lnTo>
                  <a:pt x="26152" y="478027"/>
                </a:lnTo>
                <a:lnTo>
                  <a:pt x="31688" y="471169"/>
                </a:lnTo>
                <a:lnTo>
                  <a:pt x="38607" y="463930"/>
                </a:lnTo>
                <a:lnTo>
                  <a:pt x="38852" y="463676"/>
                </a:lnTo>
                <a:lnTo>
                  <a:pt x="46573" y="456691"/>
                </a:lnTo>
                <a:lnTo>
                  <a:pt x="55489" y="449325"/>
                </a:lnTo>
                <a:lnTo>
                  <a:pt x="65092" y="442467"/>
                </a:lnTo>
                <a:lnTo>
                  <a:pt x="75617" y="435482"/>
                </a:lnTo>
                <a:lnTo>
                  <a:pt x="87112" y="428625"/>
                </a:lnTo>
                <a:lnTo>
                  <a:pt x="99196" y="422148"/>
                </a:lnTo>
                <a:lnTo>
                  <a:pt x="112385" y="415670"/>
                </a:lnTo>
                <a:lnTo>
                  <a:pt x="112131" y="415670"/>
                </a:lnTo>
                <a:lnTo>
                  <a:pt x="125974" y="409448"/>
                </a:lnTo>
                <a:lnTo>
                  <a:pt x="140325" y="403351"/>
                </a:lnTo>
                <a:lnTo>
                  <a:pt x="140524" y="403351"/>
                </a:lnTo>
                <a:lnTo>
                  <a:pt x="155184" y="397637"/>
                </a:lnTo>
                <a:lnTo>
                  <a:pt x="155412" y="397637"/>
                </a:lnTo>
                <a:lnTo>
                  <a:pt x="170678" y="392175"/>
                </a:lnTo>
                <a:lnTo>
                  <a:pt x="170957" y="392175"/>
                </a:lnTo>
                <a:lnTo>
                  <a:pt x="203444" y="382015"/>
                </a:lnTo>
                <a:lnTo>
                  <a:pt x="203190" y="382015"/>
                </a:lnTo>
                <a:lnTo>
                  <a:pt x="237988" y="372999"/>
                </a:lnTo>
                <a:lnTo>
                  <a:pt x="238213" y="372999"/>
                </a:lnTo>
                <a:lnTo>
                  <a:pt x="273929" y="365505"/>
                </a:lnTo>
                <a:lnTo>
                  <a:pt x="273675" y="365505"/>
                </a:lnTo>
                <a:lnTo>
                  <a:pt x="311267" y="359282"/>
                </a:lnTo>
                <a:lnTo>
                  <a:pt x="312082" y="359282"/>
                </a:lnTo>
                <a:lnTo>
                  <a:pt x="349494" y="354838"/>
                </a:lnTo>
                <a:lnTo>
                  <a:pt x="349240" y="354838"/>
                </a:lnTo>
                <a:lnTo>
                  <a:pt x="388229" y="351916"/>
                </a:lnTo>
                <a:lnTo>
                  <a:pt x="387975" y="351916"/>
                </a:lnTo>
                <a:lnTo>
                  <a:pt x="447284" y="350519"/>
                </a:lnTo>
                <a:lnTo>
                  <a:pt x="487035" y="346582"/>
                </a:lnTo>
                <a:lnTo>
                  <a:pt x="526532" y="338836"/>
                </a:lnTo>
                <a:lnTo>
                  <a:pt x="535762" y="336423"/>
                </a:lnTo>
                <a:lnTo>
                  <a:pt x="465826" y="336423"/>
                </a:lnTo>
                <a:lnTo>
                  <a:pt x="466080" y="336295"/>
                </a:lnTo>
                <a:close/>
              </a:path>
              <a:path w="854710" h="710564">
                <a:moveTo>
                  <a:pt x="164074" y="662177"/>
                </a:moveTo>
                <a:lnTo>
                  <a:pt x="164836" y="662431"/>
                </a:lnTo>
                <a:lnTo>
                  <a:pt x="164206" y="662206"/>
                </a:lnTo>
                <a:lnTo>
                  <a:pt x="164074" y="662177"/>
                </a:lnTo>
                <a:close/>
              </a:path>
              <a:path w="854710" h="710564">
                <a:moveTo>
                  <a:pt x="164206" y="662206"/>
                </a:moveTo>
                <a:lnTo>
                  <a:pt x="164836" y="662431"/>
                </a:lnTo>
                <a:lnTo>
                  <a:pt x="165233" y="662431"/>
                </a:lnTo>
                <a:lnTo>
                  <a:pt x="164206" y="662206"/>
                </a:lnTo>
                <a:close/>
              </a:path>
              <a:path w="854710" h="710564">
                <a:moveTo>
                  <a:pt x="164125" y="662177"/>
                </a:moveTo>
                <a:close/>
              </a:path>
              <a:path w="854710" h="710564">
                <a:moveTo>
                  <a:pt x="143500" y="654812"/>
                </a:moveTo>
                <a:lnTo>
                  <a:pt x="144008" y="655065"/>
                </a:lnTo>
                <a:lnTo>
                  <a:pt x="144211" y="655065"/>
                </a:lnTo>
                <a:lnTo>
                  <a:pt x="143500" y="654812"/>
                </a:lnTo>
                <a:close/>
              </a:path>
              <a:path w="854710" h="710564">
                <a:moveTo>
                  <a:pt x="123561" y="645921"/>
                </a:moveTo>
                <a:lnTo>
                  <a:pt x="123942" y="646176"/>
                </a:lnTo>
                <a:lnTo>
                  <a:pt x="124129" y="646176"/>
                </a:lnTo>
                <a:lnTo>
                  <a:pt x="123561" y="645921"/>
                </a:lnTo>
                <a:close/>
              </a:path>
              <a:path w="854710" h="710564">
                <a:moveTo>
                  <a:pt x="104638" y="635888"/>
                </a:moveTo>
                <a:lnTo>
                  <a:pt x="105019" y="636142"/>
                </a:lnTo>
                <a:lnTo>
                  <a:pt x="104638" y="635888"/>
                </a:lnTo>
                <a:close/>
              </a:path>
              <a:path w="854710" h="710564">
                <a:moveTo>
                  <a:pt x="86985" y="624713"/>
                </a:moveTo>
                <a:lnTo>
                  <a:pt x="87366" y="625093"/>
                </a:lnTo>
                <a:lnTo>
                  <a:pt x="87586" y="625093"/>
                </a:lnTo>
                <a:lnTo>
                  <a:pt x="86985" y="624713"/>
                </a:lnTo>
                <a:close/>
              </a:path>
              <a:path w="854710" h="710564">
                <a:moveTo>
                  <a:pt x="71230" y="613022"/>
                </a:moveTo>
                <a:close/>
              </a:path>
              <a:path w="854710" h="710564">
                <a:moveTo>
                  <a:pt x="70805" y="612648"/>
                </a:moveTo>
                <a:lnTo>
                  <a:pt x="71230" y="613022"/>
                </a:lnTo>
                <a:lnTo>
                  <a:pt x="70805" y="612648"/>
                </a:lnTo>
                <a:close/>
              </a:path>
              <a:path w="854710" h="710564">
                <a:moveTo>
                  <a:pt x="56124" y="599693"/>
                </a:moveTo>
                <a:lnTo>
                  <a:pt x="56505" y="600201"/>
                </a:lnTo>
                <a:lnTo>
                  <a:pt x="56700" y="600201"/>
                </a:lnTo>
                <a:lnTo>
                  <a:pt x="56124" y="599693"/>
                </a:lnTo>
                <a:close/>
              </a:path>
              <a:path w="854710" h="710564">
                <a:moveTo>
                  <a:pt x="43514" y="586231"/>
                </a:moveTo>
                <a:lnTo>
                  <a:pt x="43805" y="586613"/>
                </a:lnTo>
                <a:lnTo>
                  <a:pt x="43514" y="586231"/>
                </a:lnTo>
                <a:close/>
              </a:path>
              <a:path w="854710" h="710564">
                <a:moveTo>
                  <a:pt x="32629" y="572007"/>
                </a:moveTo>
                <a:lnTo>
                  <a:pt x="32883" y="572515"/>
                </a:lnTo>
                <a:lnTo>
                  <a:pt x="33018" y="572515"/>
                </a:lnTo>
                <a:lnTo>
                  <a:pt x="32629" y="572007"/>
                </a:lnTo>
                <a:close/>
              </a:path>
              <a:path w="854710" h="710564">
                <a:moveTo>
                  <a:pt x="28184" y="565023"/>
                </a:moveTo>
                <a:lnTo>
                  <a:pt x="28311" y="565276"/>
                </a:lnTo>
                <a:lnTo>
                  <a:pt x="28184" y="565023"/>
                </a:lnTo>
                <a:close/>
              </a:path>
              <a:path w="854710" h="710564">
                <a:moveTo>
                  <a:pt x="24069" y="557783"/>
                </a:moveTo>
                <a:lnTo>
                  <a:pt x="24247" y="558164"/>
                </a:lnTo>
                <a:lnTo>
                  <a:pt x="24069" y="557783"/>
                </a:lnTo>
                <a:close/>
              </a:path>
              <a:path w="854710" h="710564">
                <a:moveTo>
                  <a:pt x="20691" y="550544"/>
                </a:moveTo>
                <a:lnTo>
                  <a:pt x="20818" y="550926"/>
                </a:lnTo>
                <a:lnTo>
                  <a:pt x="20691" y="550544"/>
                </a:lnTo>
                <a:close/>
              </a:path>
              <a:path w="854710" h="710564">
                <a:moveTo>
                  <a:pt x="17770" y="543051"/>
                </a:moveTo>
                <a:lnTo>
                  <a:pt x="17897" y="543560"/>
                </a:lnTo>
                <a:lnTo>
                  <a:pt x="17770" y="543051"/>
                </a:lnTo>
                <a:close/>
              </a:path>
              <a:path w="854710" h="710564">
                <a:moveTo>
                  <a:pt x="15549" y="535897"/>
                </a:moveTo>
                <a:lnTo>
                  <a:pt x="15611" y="536193"/>
                </a:lnTo>
                <a:lnTo>
                  <a:pt x="15549" y="535897"/>
                </a:lnTo>
                <a:close/>
              </a:path>
              <a:path w="854710" h="710564">
                <a:moveTo>
                  <a:pt x="15505" y="535686"/>
                </a:moveTo>
                <a:lnTo>
                  <a:pt x="15549" y="535897"/>
                </a:lnTo>
                <a:lnTo>
                  <a:pt x="15505" y="535686"/>
                </a:lnTo>
                <a:close/>
              </a:path>
              <a:path w="854710" h="710564">
                <a:moveTo>
                  <a:pt x="14014" y="528319"/>
                </a:moveTo>
                <a:lnTo>
                  <a:pt x="14087" y="528827"/>
                </a:lnTo>
                <a:lnTo>
                  <a:pt x="14014" y="528319"/>
                </a:lnTo>
                <a:close/>
              </a:path>
              <a:path w="854710" h="710564">
                <a:moveTo>
                  <a:pt x="13047" y="520953"/>
                </a:moveTo>
                <a:lnTo>
                  <a:pt x="13071" y="521462"/>
                </a:lnTo>
                <a:lnTo>
                  <a:pt x="13047" y="520953"/>
                </a:lnTo>
                <a:close/>
              </a:path>
              <a:path w="854710" h="710564">
                <a:moveTo>
                  <a:pt x="12711" y="514020"/>
                </a:moveTo>
                <a:lnTo>
                  <a:pt x="12690" y="514350"/>
                </a:lnTo>
                <a:lnTo>
                  <a:pt x="12711" y="514020"/>
                </a:lnTo>
                <a:close/>
              </a:path>
              <a:path w="854710" h="710564">
                <a:moveTo>
                  <a:pt x="12739" y="513588"/>
                </a:moveTo>
                <a:lnTo>
                  <a:pt x="12711" y="514020"/>
                </a:lnTo>
                <a:lnTo>
                  <a:pt x="12739" y="513588"/>
                </a:lnTo>
                <a:close/>
              </a:path>
              <a:path w="854710" h="710564">
                <a:moveTo>
                  <a:pt x="13158" y="506979"/>
                </a:moveTo>
                <a:lnTo>
                  <a:pt x="13071" y="507364"/>
                </a:lnTo>
                <a:lnTo>
                  <a:pt x="13158" y="506979"/>
                </a:lnTo>
                <a:close/>
              </a:path>
              <a:path w="854710" h="710564">
                <a:moveTo>
                  <a:pt x="13301" y="506349"/>
                </a:moveTo>
                <a:lnTo>
                  <a:pt x="13158" y="506979"/>
                </a:lnTo>
                <a:lnTo>
                  <a:pt x="13301" y="506349"/>
                </a:lnTo>
                <a:close/>
              </a:path>
              <a:path w="854710" h="710564">
                <a:moveTo>
                  <a:pt x="14849" y="499490"/>
                </a:moveTo>
                <a:lnTo>
                  <a:pt x="14595" y="500252"/>
                </a:lnTo>
                <a:lnTo>
                  <a:pt x="14792" y="499745"/>
                </a:lnTo>
                <a:lnTo>
                  <a:pt x="14849" y="499490"/>
                </a:lnTo>
                <a:close/>
              </a:path>
              <a:path w="854710" h="710564">
                <a:moveTo>
                  <a:pt x="14792" y="499745"/>
                </a:moveTo>
                <a:lnTo>
                  <a:pt x="14595" y="500252"/>
                </a:lnTo>
                <a:lnTo>
                  <a:pt x="14792" y="499745"/>
                </a:lnTo>
                <a:close/>
              </a:path>
              <a:path w="854710" h="710564">
                <a:moveTo>
                  <a:pt x="14890" y="499490"/>
                </a:moveTo>
                <a:lnTo>
                  <a:pt x="14792" y="499745"/>
                </a:lnTo>
                <a:lnTo>
                  <a:pt x="14890" y="499490"/>
                </a:lnTo>
                <a:close/>
              </a:path>
              <a:path w="854710" h="710564">
                <a:moveTo>
                  <a:pt x="17643" y="492378"/>
                </a:moveTo>
                <a:lnTo>
                  <a:pt x="17262" y="493013"/>
                </a:lnTo>
                <a:lnTo>
                  <a:pt x="17397" y="493013"/>
                </a:lnTo>
                <a:lnTo>
                  <a:pt x="17643" y="492378"/>
                </a:lnTo>
                <a:close/>
              </a:path>
              <a:path w="854710" h="710564">
                <a:moveTo>
                  <a:pt x="21405" y="485266"/>
                </a:moveTo>
                <a:lnTo>
                  <a:pt x="21072" y="485775"/>
                </a:lnTo>
                <a:lnTo>
                  <a:pt x="21405" y="485266"/>
                </a:lnTo>
                <a:close/>
              </a:path>
              <a:path w="854710" h="710564">
                <a:moveTo>
                  <a:pt x="26152" y="478027"/>
                </a:moveTo>
                <a:lnTo>
                  <a:pt x="25771" y="478536"/>
                </a:lnTo>
                <a:lnTo>
                  <a:pt x="26032" y="478211"/>
                </a:lnTo>
                <a:lnTo>
                  <a:pt x="26152" y="478027"/>
                </a:lnTo>
                <a:close/>
              </a:path>
              <a:path w="854710" h="710564">
                <a:moveTo>
                  <a:pt x="26032" y="478211"/>
                </a:moveTo>
                <a:lnTo>
                  <a:pt x="25771" y="478536"/>
                </a:lnTo>
                <a:lnTo>
                  <a:pt x="26032" y="478211"/>
                </a:lnTo>
                <a:close/>
              </a:path>
              <a:path w="854710" h="710564">
                <a:moveTo>
                  <a:pt x="26179" y="478027"/>
                </a:moveTo>
                <a:lnTo>
                  <a:pt x="26032" y="478211"/>
                </a:lnTo>
                <a:lnTo>
                  <a:pt x="26179" y="478027"/>
                </a:lnTo>
                <a:close/>
              </a:path>
              <a:path w="854710" h="710564">
                <a:moveTo>
                  <a:pt x="31994" y="470788"/>
                </a:moveTo>
                <a:lnTo>
                  <a:pt x="31613" y="471169"/>
                </a:lnTo>
                <a:lnTo>
                  <a:pt x="31994" y="470788"/>
                </a:lnTo>
                <a:close/>
              </a:path>
              <a:path w="854710" h="710564">
                <a:moveTo>
                  <a:pt x="38878" y="463676"/>
                </a:moveTo>
                <a:lnTo>
                  <a:pt x="38668" y="463867"/>
                </a:lnTo>
                <a:lnTo>
                  <a:pt x="38878" y="463676"/>
                </a:lnTo>
                <a:close/>
              </a:path>
              <a:path w="854710" h="710564">
                <a:moveTo>
                  <a:pt x="46853" y="456438"/>
                </a:moveTo>
                <a:lnTo>
                  <a:pt x="46472" y="456691"/>
                </a:lnTo>
                <a:lnTo>
                  <a:pt x="46853" y="456438"/>
                </a:lnTo>
                <a:close/>
              </a:path>
              <a:path w="854710" h="710564">
                <a:moveTo>
                  <a:pt x="55587" y="449325"/>
                </a:moveTo>
                <a:lnTo>
                  <a:pt x="55235" y="449579"/>
                </a:lnTo>
                <a:lnTo>
                  <a:pt x="55587" y="449325"/>
                </a:lnTo>
                <a:close/>
              </a:path>
              <a:path w="854710" h="710564">
                <a:moveTo>
                  <a:pt x="65268" y="442340"/>
                </a:moveTo>
                <a:lnTo>
                  <a:pt x="65014" y="442467"/>
                </a:lnTo>
                <a:lnTo>
                  <a:pt x="65268" y="442340"/>
                </a:lnTo>
                <a:close/>
              </a:path>
              <a:path w="854710" h="710564">
                <a:moveTo>
                  <a:pt x="75809" y="435355"/>
                </a:moveTo>
                <a:lnTo>
                  <a:pt x="75555" y="435482"/>
                </a:lnTo>
                <a:lnTo>
                  <a:pt x="75809" y="435355"/>
                </a:lnTo>
                <a:close/>
              </a:path>
              <a:path w="854710" h="710564">
                <a:moveTo>
                  <a:pt x="87220" y="428625"/>
                </a:moveTo>
                <a:lnTo>
                  <a:pt x="86985" y="428751"/>
                </a:lnTo>
                <a:lnTo>
                  <a:pt x="87220" y="428625"/>
                </a:lnTo>
                <a:close/>
              </a:path>
              <a:path w="854710" h="710564">
                <a:moveTo>
                  <a:pt x="140524" y="403351"/>
                </a:moveTo>
                <a:lnTo>
                  <a:pt x="140325" y="403351"/>
                </a:lnTo>
                <a:lnTo>
                  <a:pt x="140198" y="403478"/>
                </a:lnTo>
                <a:lnTo>
                  <a:pt x="140524" y="403351"/>
                </a:lnTo>
                <a:close/>
              </a:path>
              <a:path w="854710" h="710564">
                <a:moveTo>
                  <a:pt x="155412" y="397637"/>
                </a:moveTo>
                <a:lnTo>
                  <a:pt x="155184" y="397637"/>
                </a:lnTo>
                <a:lnTo>
                  <a:pt x="155412" y="397637"/>
                </a:lnTo>
                <a:close/>
              </a:path>
              <a:path w="854710" h="710564">
                <a:moveTo>
                  <a:pt x="170957" y="392175"/>
                </a:moveTo>
                <a:lnTo>
                  <a:pt x="170678" y="392175"/>
                </a:lnTo>
                <a:lnTo>
                  <a:pt x="170957" y="392175"/>
                </a:lnTo>
                <a:close/>
              </a:path>
              <a:path w="854710" h="710564">
                <a:moveTo>
                  <a:pt x="238213" y="372999"/>
                </a:moveTo>
                <a:lnTo>
                  <a:pt x="237988" y="372999"/>
                </a:lnTo>
                <a:lnTo>
                  <a:pt x="237607" y="373125"/>
                </a:lnTo>
                <a:lnTo>
                  <a:pt x="238213" y="372999"/>
                </a:lnTo>
                <a:close/>
              </a:path>
              <a:path w="854710" h="710564">
                <a:moveTo>
                  <a:pt x="312082" y="359282"/>
                </a:moveTo>
                <a:lnTo>
                  <a:pt x="311267" y="359282"/>
                </a:lnTo>
                <a:lnTo>
                  <a:pt x="311013" y="359410"/>
                </a:lnTo>
                <a:lnTo>
                  <a:pt x="312082" y="359282"/>
                </a:lnTo>
                <a:close/>
              </a:path>
              <a:path w="854710" h="710564">
                <a:moveTo>
                  <a:pt x="542534" y="321437"/>
                </a:moveTo>
                <a:lnTo>
                  <a:pt x="523484" y="326516"/>
                </a:lnTo>
                <a:lnTo>
                  <a:pt x="504307" y="330707"/>
                </a:lnTo>
                <a:lnTo>
                  <a:pt x="504688" y="330707"/>
                </a:lnTo>
                <a:lnTo>
                  <a:pt x="485130" y="334010"/>
                </a:lnTo>
                <a:lnTo>
                  <a:pt x="485384" y="334010"/>
                </a:lnTo>
                <a:lnTo>
                  <a:pt x="465826" y="336423"/>
                </a:lnTo>
                <a:lnTo>
                  <a:pt x="535762" y="336423"/>
                </a:lnTo>
                <a:lnTo>
                  <a:pt x="545963" y="333755"/>
                </a:lnTo>
                <a:lnTo>
                  <a:pt x="565013" y="327787"/>
                </a:lnTo>
                <a:lnTo>
                  <a:pt x="582184" y="321563"/>
                </a:lnTo>
                <a:lnTo>
                  <a:pt x="542280" y="321563"/>
                </a:lnTo>
                <a:lnTo>
                  <a:pt x="542534" y="321437"/>
                </a:lnTo>
                <a:close/>
              </a:path>
              <a:path w="854710" h="710564">
                <a:moveTo>
                  <a:pt x="627624" y="301751"/>
                </a:moveTo>
                <a:lnTo>
                  <a:pt x="597779" y="301751"/>
                </a:lnTo>
                <a:lnTo>
                  <a:pt x="579364" y="309117"/>
                </a:lnTo>
                <a:lnTo>
                  <a:pt x="579618" y="309117"/>
                </a:lnTo>
                <a:lnTo>
                  <a:pt x="560949" y="315721"/>
                </a:lnTo>
                <a:lnTo>
                  <a:pt x="561203" y="315721"/>
                </a:lnTo>
                <a:lnTo>
                  <a:pt x="542280" y="321563"/>
                </a:lnTo>
                <a:lnTo>
                  <a:pt x="582184" y="321563"/>
                </a:lnTo>
                <a:lnTo>
                  <a:pt x="583936" y="320928"/>
                </a:lnTo>
                <a:lnTo>
                  <a:pt x="602605" y="313436"/>
                </a:lnTo>
                <a:lnTo>
                  <a:pt x="620766" y="305180"/>
                </a:lnTo>
                <a:lnTo>
                  <a:pt x="627624" y="301751"/>
                </a:lnTo>
                <a:close/>
              </a:path>
              <a:path w="854710" h="710564">
                <a:moveTo>
                  <a:pt x="615305" y="293624"/>
                </a:moveTo>
                <a:lnTo>
                  <a:pt x="597398" y="301878"/>
                </a:lnTo>
                <a:lnTo>
                  <a:pt x="597779" y="301751"/>
                </a:lnTo>
                <a:lnTo>
                  <a:pt x="627624" y="301751"/>
                </a:lnTo>
                <a:lnTo>
                  <a:pt x="638546" y="296290"/>
                </a:lnTo>
                <a:lnTo>
                  <a:pt x="643158" y="293750"/>
                </a:lnTo>
                <a:lnTo>
                  <a:pt x="615178" y="293750"/>
                </a:lnTo>
                <a:close/>
              </a:path>
              <a:path w="854710" h="710564">
                <a:moveTo>
                  <a:pt x="658783" y="284988"/>
                </a:moveTo>
                <a:lnTo>
                  <a:pt x="632831" y="284988"/>
                </a:lnTo>
                <a:lnTo>
                  <a:pt x="615178" y="293750"/>
                </a:lnTo>
                <a:lnTo>
                  <a:pt x="643158" y="293750"/>
                </a:lnTo>
                <a:lnTo>
                  <a:pt x="656072" y="286638"/>
                </a:lnTo>
                <a:lnTo>
                  <a:pt x="658783" y="284988"/>
                </a:lnTo>
                <a:close/>
              </a:path>
              <a:path w="854710" h="710564">
                <a:moveTo>
                  <a:pt x="674106" y="275589"/>
                </a:moveTo>
                <a:lnTo>
                  <a:pt x="649849" y="275589"/>
                </a:lnTo>
                <a:lnTo>
                  <a:pt x="632594" y="285105"/>
                </a:lnTo>
                <a:lnTo>
                  <a:pt x="632831" y="284988"/>
                </a:lnTo>
                <a:lnTo>
                  <a:pt x="658783" y="284988"/>
                </a:lnTo>
                <a:lnTo>
                  <a:pt x="672963" y="276351"/>
                </a:lnTo>
                <a:lnTo>
                  <a:pt x="674106" y="275589"/>
                </a:lnTo>
                <a:close/>
              </a:path>
              <a:path w="854710" h="710564">
                <a:moveTo>
                  <a:pt x="689156" y="265556"/>
                </a:moveTo>
                <a:lnTo>
                  <a:pt x="666232" y="265556"/>
                </a:lnTo>
                <a:lnTo>
                  <a:pt x="649595" y="275716"/>
                </a:lnTo>
                <a:lnTo>
                  <a:pt x="649849" y="275589"/>
                </a:lnTo>
                <a:lnTo>
                  <a:pt x="674106" y="275589"/>
                </a:lnTo>
                <a:lnTo>
                  <a:pt x="689156" y="265556"/>
                </a:lnTo>
                <a:close/>
              </a:path>
              <a:path w="854710" h="710564">
                <a:moveTo>
                  <a:pt x="703826" y="254888"/>
                </a:moveTo>
                <a:lnTo>
                  <a:pt x="682234" y="254888"/>
                </a:lnTo>
                <a:lnTo>
                  <a:pt x="665978" y="265683"/>
                </a:lnTo>
                <a:lnTo>
                  <a:pt x="666232" y="265556"/>
                </a:lnTo>
                <a:lnTo>
                  <a:pt x="689156" y="265556"/>
                </a:lnTo>
                <a:lnTo>
                  <a:pt x="703826" y="254888"/>
                </a:lnTo>
                <a:close/>
              </a:path>
              <a:path w="854710" h="710564">
                <a:moveTo>
                  <a:pt x="718192" y="243712"/>
                </a:moveTo>
                <a:lnTo>
                  <a:pt x="697728" y="243712"/>
                </a:lnTo>
                <a:lnTo>
                  <a:pt x="681980" y="255015"/>
                </a:lnTo>
                <a:lnTo>
                  <a:pt x="682234" y="254888"/>
                </a:lnTo>
                <a:lnTo>
                  <a:pt x="703826" y="254888"/>
                </a:lnTo>
                <a:lnTo>
                  <a:pt x="705221" y="253873"/>
                </a:lnTo>
                <a:lnTo>
                  <a:pt x="718192" y="243712"/>
                </a:lnTo>
                <a:close/>
              </a:path>
              <a:path w="854710" h="710564">
                <a:moveTo>
                  <a:pt x="740527" y="207263"/>
                </a:moveTo>
                <a:lnTo>
                  <a:pt x="726684" y="219963"/>
                </a:lnTo>
                <a:lnTo>
                  <a:pt x="712333" y="232282"/>
                </a:lnTo>
                <a:lnTo>
                  <a:pt x="697474" y="243839"/>
                </a:lnTo>
                <a:lnTo>
                  <a:pt x="697728" y="243712"/>
                </a:lnTo>
                <a:lnTo>
                  <a:pt x="718192" y="243712"/>
                </a:lnTo>
                <a:lnTo>
                  <a:pt x="720461" y="241935"/>
                </a:lnTo>
                <a:lnTo>
                  <a:pt x="735193" y="229362"/>
                </a:lnTo>
                <a:lnTo>
                  <a:pt x="749290" y="216407"/>
                </a:lnTo>
                <a:lnTo>
                  <a:pt x="758013" y="207517"/>
                </a:lnTo>
                <a:lnTo>
                  <a:pt x="740400" y="207517"/>
                </a:lnTo>
                <a:lnTo>
                  <a:pt x="740527" y="207263"/>
                </a:lnTo>
                <a:close/>
              </a:path>
              <a:path w="854710" h="710564">
                <a:moveTo>
                  <a:pt x="712587" y="232028"/>
                </a:moveTo>
                <a:lnTo>
                  <a:pt x="712262" y="232282"/>
                </a:lnTo>
                <a:lnTo>
                  <a:pt x="712587" y="232028"/>
                </a:lnTo>
                <a:close/>
              </a:path>
              <a:path w="854710" h="710564">
                <a:moveTo>
                  <a:pt x="726811" y="219837"/>
                </a:moveTo>
                <a:lnTo>
                  <a:pt x="726664" y="219963"/>
                </a:lnTo>
                <a:lnTo>
                  <a:pt x="726811" y="219837"/>
                </a:lnTo>
                <a:close/>
              </a:path>
              <a:path w="854710" h="710564">
                <a:moveTo>
                  <a:pt x="770538" y="194182"/>
                </a:moveTo>
                <a:lnTo>
                  <a:pt x="753354" y="194182"/>
                </a:lnTo>
                <a:lnTo>
                  <a:pt x="740400" y="207517"/>
                </a:lnTo>
                <a:lnTo>
                  <a:pt x="758013" y="207517"/>
                </a:lnTo>
                <a:lnTo>
                  <a:pt x="762498" y="202945"/>
                </a:lnTo>
                <a:lnTo>
                  <a:pt x="770538" y="194182"/>
                </a:lnTo>
                <a:close/>
              </a:path>
              <a:path w="854710" h="710564">
                <a:moveTo>
                  <a:pt x="812341" y="138175"/>
                </a:moveTo>
                <a:lnTo>
                  <a:pt x="797550" y="138175"/>
                </a:lnTo>
                <a:lnTo>
                  <a:pt x="787517" y="152907"/>
                </a:lnTo>
                <a:lnTo>
                  <a:pt x="776976" y="167004"/>
                </a:lnTo>
                <a:lnTo>
                  <a:pt x="765546" y="180848"/>
                </a:lnTo>
                <a:lnTo>
                  <a:pt x="753227" y="194310"/>
                </a:lnTo>
                <a:lnTo>
                  <a:pt x="753354" y="194182"/>
                </a:lnTo>
                <a:lnTo>
                  <a:pt x="770538" y="194182"/>
                </a:lnTo>
                <a:lnTo>
                  <a:pt x="775198" y="189102"/>
                </a:lnTo>
                <a:lnTo>
                  <a:pt x="787009" y="174751"/>
                </a:lnTo>
                <a:lnTo>
                  <a:pt x="797931" y="160146"/>
                </a:lnTo>
                <a:lnTo>
                  <a:pt x="808091" y="145161"/>
                </a:lnTo>
                <a:lnTo>
                  <a:pt x="812341" y="138175"/>
                </a:lnTo>
                <a:close/>
              </a:path>
              <a:path w="854710" h="710564">
                <a:moveTo>
                  <a:pt x="765673" y="180593"/>
                </a:moveTo>
                <a:lnTo>
                  <a:pt x="765443" y="180848"/>
                </a:lnTo>
                <a:lnTo>
                  <a:pt x="765673" y="180593"/>
                </a:lnTo>
                <a:close/>
              </a:path>
              <a:path w="854710" h="710564">
                <a:moveTo>
                  <a:pt x="777103" y="166750"/>
                </a:moveTo>
                <a:lnTo>
                  <a:pt x="776895" y="167004"/>
                </a:lnTo>
                <a:lnTo>
                  <a:pt x="777103" y="166750"/>
                </a:lnTo>
                <a:close/>
              </a:path>
              <a:path w="854710" h="710564">
                <a:moveTo>
                  <a:pt x="787644" y="152653"/>
                </a:moveTo>
                <a:lnTo>
                  <a:pt x="787455" y="152907"/>
                </a:lnTo>
                <a:lnTo>
                  <a:pt x="787644" y="152653"/>
                </a:lnTo>
                <a:close/>
              </a:path>
              <a:path w="854710" h="710564">
                <a:moveTo>
                  <a:pt x="820838" y="123443"/>
                </a:moveTo>
                <a:lnTo>
                  <a:pt x="806440" y="123443"/>
                </a:lnTo>
                <a:lnTo>
                  <a:pt x="797296" y="138429"/>
                </a:lnTo>
                <a:lnTo>
                  <a:pt x="797550" y="138175"/>
                </a:lnTo>
                <a:lnTo>
                  <a:pt x="812341" y="138175"/>
                </a:lnTo>
                <a:lnTo>
                  <a:pt x="817362" y="129920"/>
                </a:lnTo>
                <a:lnTo>
                  <a:pt x="820838" y="123443"/>
                </a:lnTo>
                <a:close/>
              </a:path>
              <a:path w="854710" h="710564">
                <a:moveTo>
                  <a:pt x="835177" y="93344"/>
                </a:moveTo>
                <a:lnTo>
                  <a:pt x="821553" y="93344"/>
                </a:lnTo>
                <a:lnTo>
                  <a:pt x="814314" y="108838"/>
                </a:lnTo>
                <a:lnTo>
                  <a:pt x="806186" y="123698"/>
                </a:lnTo>
                <a:lnTo>
                  <a:pt x="806440" y="123443"/>
                </a:lnTo>
                <a:lnTo>
                  <a:pt x="820838" y="123443"/>
                </a:lnTo>
                <a:lnTo>
                  <a:pt x="825744" y="114300"/>
                </a:lnTo>
                <a:lnTo>
                  <a:pt x="833110" y="98551"/>
                </a:lnTo>
                <a:lnTo>
                  <a:pt x="835177" y="93344"/>
                </a:lnTo>
                <a:close/>
              </a:path>
              <a:path w="854710" h="710564">
                <a:moveTo>
                  <a:pt x="814441" y="108457"/>
                </a:moveTo>
                <a:lnTo>
                  <a:pt x="814235" y="108838"/>
                </a:lnTo>
                <a:lnTo>
                  <a:pt x="814441" y="108457"/>
                </a:lnTo>
                <a:close/>
              </a:path>
              <a:path w="854710" h="710564">
                <a:moveTo>
                  <a:pt x="840913" y="77977"/>
                </a:moveTo>
                <a:lnTo>
                  <a:pt x="827522" y="77977"/>
                </a:lnTo>
                <a:lnTo>
                  <a:pt x="827395" y="78358"/>
                </a:lnTo>
                <a:lnTo>
                  <a:pt x="821426" y="93599"/>
                </a:lnTo>
                <a:lnTo>
                  <a:pt x="821553" y="93344"/>
                </a:lnTo>
                <a:lnTo>
                  <a:pt x="835177" y="93344"/>
                </a:lnTo>
                <a:lnTo>
                  <a:pt x="839460" y="82550"/>
                </a:lnTo>
                <a:lnTo>
                  <a:pt x="840913" y="77977"/>
                </a:lnTo>
                <a:close/>
              </a:path>
              <a:path w="854710" h="710564">
                <a:moveTo>
                  <a:pt x="827510" y="78010"/>
                </a:moveTo>
                <a:lnTo>
                  <a:pt x="827374" y="78358"/>
                </a:lnTo>
                <a:lnTo>
                  <a:pt x="827510" y="78010"/>
                </a:lnTo>
                <a:close/>
              </a:path>
              <a:path w="854710" h="710564">
                <a:moveTo>
                  <a:pt x="845617" y="62483"/>
                </a:moveTo>
                <a:lnTo>
                  <a:pt x="832602" y="62483"/>
                </a:lnTo>
                <a:lnTo>
                  <a:pt x="827510" y="78010"/>
                </a:lnTo>
                <a:lnTo>
                  <a:pt x="840913" y="77977"/>
                </a:lnTo>
                <a:lnTo>
                  <a:pt x="844667" y="66166"/>
                </a:lnTo>
                <a:lnTo>
                  <a:pt x="845617" y="62483"/>
                </a:lnTo>
                <a:close/>
              </a:path>
              <a:path w="854710" h="710564">
                <a:moveTo>
                  <a:pt x="849402" y="46989"/>
                </a:moveTo>
                <a:lnTo>
                  <a:pt x="836539" y="46989"/>
                </a:lnTo>
                <a:lnTo>
                  <a:pt x="832475" y="62864"/>
                </a:lnTo>
                <a:lnTo>
                  <a:pt x="832602" y="62483"/>
                </a:lnTo>
                <a:lnTo>
                  <a:pt x="845617" y="62483"/>
                </a:lnTo>
                <a:lnTo>
                  <a:pt x="848858" y="49911"/>
                </a:lnTo>
                <a:lnTo>
                  <a:pt x="849402" y="46989"/>
                </a:lnTo>
                <a:close/>
              </a:path>
              <a:path w="854710" h="710564">
                <a:moveTo>
                  <a:pt x="852152" y="31368"/>
                </a:moveTo>
                <a:lnTo>
                  <a:pt x="839460" y="31368"/>
                </a:lnTo>
                <a:lnTo>
                  <a:pt x="836412" y="47370"/>
                </a:lnTo>
                <a:lnTo>
                  <a:pt x="836539" y="46989"/>
                </a:lnTo>
                <a:lnTo>
                  <a:pt x="849402" y="46989"/>
                </a:lnTo>
                <a:lnTo>
                  <a:pt x="851906" y="33527"/>
                </a:lnTo>
                <a:lnTo>
                  <a:pt x="852152" y="31368"/>
                </a:lnTo>
                <a:close/>
              </a:path>
              <a:path w="854710" h="710564">
                <a:moveTo>
                  <a:pt x="841746" y="0"/>
                </a:moveTo>
                <a:lnTo>
                  <a:pt x="841111" y="16128"/>
                </a:lnTo>
                <a:lnTo>
                  <a:pt x="840986" y="16763"/>
                </a:lnTo>
                <a:lnTo>
                  <a:pt x="839333" y="31876"/>
                </a:lnTo>
                <a:lnTo>
                  <a:pt x="839460" y="31368"/>
                </a:lnTo>
                <a:lnTo>
                  <a:pt x="852152" y="31368"/>
                </a:lnTo>
                <a:lnTo>
                  <a:pt x="853811" y="16763"/>
                </a:lnTo>
                <a:lnTo>
                  <a:pt x="854319" y="507"/>
                </a:lnTo>
                <a:lnTo>
                  <a:pt x="841746" y="0"/>
                </a:lnTo>
                <a:close/>
              </a:path>
              <a:path w="854710" h="710564">
                <a:moveTo>
                  <a:pt x="841111" y="15620"/>
                </a:moveTo>
                <a:lnTo>
                  <a:pt x="841056" y="16128"/>
                </a:lnTo>
                <a:lnTo>
                  <a:pt x="841111" y="15620"/>
                </a:lnTo>
                <a:close/>
              </a:path>
            </a:pathLst>
          </a:custGeom>
          <a:solidFill>
            <a:srgbClr val="000000"/>
          </a:solidFill>
        </p:spPr>
        <p:txBody>
          <a:bodyPr wrap="square" lIns="0" tIns="0" rIns="0" bIns="0" rtlCol="0"/>
          <a:lstStyle/>
          <a:p>
            <a:endParaRPr/>
          </a:p>
        </p:txBody>
      </p:sp>
      <p:sp>
        <p:nvSpPr>
          <p:cNvPr id="161" name="object 160">
            <a:extLst>
              <a:ext uri="{FF2B5EF4-FFF2-40B4-BE49-F238E27FC236}">
                <a16:creationId xmlns:a16="http://schemas.microsoft.com/office/drawing/2014/main" id="{C0BCF993-A363-63F1-E88E-5BD968A28A3C}"/>
              </a:ext>
            </a:extLst>
          </p:cNvPr>
          <p:cNvSpPr/>
          <p:nvPr/>
        </p:nvSpPr>
        <p:spPr>
          <a:xfrm>
            <a:off x="9334500" y="2978808"/>
            <a:ext cx="1740407" cy="406908"/>
          </a:xfrm>
          <a:prstGeom prst="rect">
            <a:avLst/>
          </a:prstGeom>
          <a:blipFill>
            <a:blip r:embed="rId68" cstate="print"/>
            <a:stretch>
              <a:fillRect/>
            </a:stretch>
          </a:blipFill>
        </p:spPr>
        <p:txBody>
          <a:bodyPr wrap="square" lIns="0" tIns="0" rIns="0" bIns="0" rtlCol="0"/>
          <a:lstStyle/>
          <a:p>
            <a:endParaRPr/>
          </a:p>
        </p:txBody>
      </p:sp>
      <p:sp>
        <p:nvSpPr>
          <p:cNvPr id="162" name="object 161">
            <a:extLst>
              <a:ext uri="{FF2B5EF4-FFF2-40B4-BE49-F238E27FC236}">
                <a16:creationId xmlns:a16="http://schemas.microsoft.com/office/drawing/2014/main" id="{E24E26B8-6BE1-F5B8-53BF-7E2155AFAC6F}"/>
              </a:ext>
            </a:extLst>
          </p:cNvPr>
          <p:cNvSpPr/>
          <p:nvPr/>
        </p:nvSpPr>
        <p:spPr>
          <a:xfrm>
            <a:off x="9361043" y="3081552"/>
            <a:ext cx="1485900" cy="151130"/>
          </a:xfrm>
          <a:custGeom>
            <a:avLst/>
            <a:gdLst/>
            <a:ahLst/>
            <a:cxnLst/>
            <a:rect l="l" t="t" r="r" b="b"/>
            <a:pathLst>
              <a:path w="1485900" h="151130">
                <a:moveTo>
                  <a:pt x="1335151" y="0"/>
                </a:moveTo>
                <a:lnTo>
                  <a:pt x="1334939" y="50320"/>
                </a:lnTo>
                <a:lnTo>
                  <a:pt x="1360043" y="50419"/>
                </a:lnTo>
                <a:lnTo>
                  <a:pt x="1359916" y="100711"/>
                </a:lnTo>
                <a:lnTo>
                  <a:pt x="1334727" y="100711"/>
                </a:lnTo>
                <a:lnTo>
                  <a:pt x="1334516" y="150875"/>
                </a:lnTo>
                <a:lnTo>
                  <a:pt x="1435868" y="100711"/>
                </a:lnTo>
                <a:lnTo>
                  <a:pt x="1359916" y="100711"/>
                </a:lnTo>
                <a:lnTo>
                  <a:pt x="1436067" y="100612"/>
                </a:lnTo>
                <a:lnTo>
                  <a:pt x="1485646" y="76073"/>
                </a:lnTo>
                <a:lnTo>
                  <a:pt x="1335151" y="0"/>
                </a:lnTo>
                <a:close/>
              </a:path>
              <a:path w="1485900" h="151130">
                <a:moveTo>
                  <a:pt x="1334939" y="50320"/>
                </a:moveTo>
                <a:lnTo>
                  <a:pt x="1334727" y="100612"/>
                </a:lnTo>
                <a:lnTo>
                  <a:pt x="1359916" y="100711"/>
                </a:lnTo>
                <a:lnTo>
                  <a:pt x="1360043" y="50419"/>
                </a:lnTo>
                <a:lnTo>
                  <a:pt x="1334939" y="50320"/>
                </a:lnTo>
                <a:close/>
              </a:path>
              <a:path w="1485900" h="151130">
                <a:moveTo>
                  <a:pt x="254" y="45085"/>
                </a:moveTo>
                <a:lnTo>
                  <a:pt x="0" y="95376"/>
                </a:lnTo>
                <a:lnTo>
                  <a:pt x="1334727" y="100612"/>
                </a:lnTo>
                <a:lnTo>
                  <a:pt x="1334939" y="50320"/>
                </a:lnTo>
                <a:lnTo>
                  <a:pt x="254" y="45085"/>
                </a:lnTo>
                <a:close/>
              </a:path>
            </a:pathLst>
          </a:custGeom>
          <a:solidFill>
            <a:srgbClr val="C55A11"/>
          </a:solidFill>
        </p:spPr>
        <p:txBody>
          <a:bodyPr wrap="square" lIns="0" tIns="0" rIns="0" bIns="0" rtlCol="0"/>
          <a:lstStyle/>
          <a:p>
            <a:endParaRPr/>
          </a:p>
        </p:txBody>
      </p:sp>
      <p:sp>
        <p:nvSpPr>
          <p:cNvPr id="163" name="object 162">
            <a:extLst>
              <a:ext uri="{FF2B5EF4-FFF2-40B4-BE49-F238E27FC236}">
                <a16:creationId xmlns:a16="http://schemas.microsoft.com/office/drawing/2014/main" id="{4D3D1C6B-022B-6E5E-343F-12B361FF8D82}"/>
              </a:ext>
            </a:extLst>
          </p:cNvPr>
          <p:cNvSpPr/>
          <p:nvPr/>
        </p:nvSpPr>
        <p:spPr>
          <a:xfrm>
            <a:off x="9334500" y="3820044"/>
            <a:ext cx="1754124" cy="405396"/>
          </a:xfrm>
          <a:prstGeom prst="rect">
            <a:avLst/>
          </a:prstGeom>
          <a:blipFill>
            <a:blip r:embed="rId69" cstate="print"/>
            <a:stretch>
              <a:fillRect/>
            </a:stretch>
          </a:blipFill>
        </p:spPr>
        <p:txBody>
          <a:bodyPr wrap="square" lIns="0" tIns="0" rIns="0" bIns="0" rtlCol="0"/>
          <a:lstStyle/>
          <a:p>
            <a:endParaRPr/>
          </a:p>
        </p:txBody>
      </p:sp>
      <p:sp>
        <p:nvSpPr>
          <p:cNvPr id="164" name="object 163">
            <a:extLst>
              <a:ext uri="{FF2B5EF4-FFF2-40B4-BE49-F238E27FC236}">
                <a16:creationId xmlns:a16="http://schemas.microsoft.com/office/drawing/2014/main" id="{54D47321-A05D-C4EB-8E56-A8A62331ECD2}"/>
              </a:ext>
            </a:extLst>
          </p:cNvPr>
          <p:cNvSpPr/>
          <p:nvPr/>
        </p:nvSpPr>
        <p:spPr>
          <a:xfrm>
            <a:off x="9361171" y="3922164"/>
            <a:ext cx="1500505" cy="151130"/>
          </a:xfrm>
          <a:custGeom>
            <a:avLst/>
            <a:gdLst/>
            <a:ahLst/>
            <a:cxnLst/>
            <a:rect l="l" t="t" r="r" b="b"/>
            <a:pathLst>
              <a:path w="1500504" h="151129">
                <a:moveTo>
                  <a:pt x="1349375" y="0"/>
                </a:moveTo>
                <a:lnTo>
                  <a:pt x="1349375" y="150875"/>
                </a:lnTo>
                <a:lnTo>
                  <a:pt x="1449958" y="100584"/>
                </a:lnTo>
                <a:lnTo>
                  <a:pt x="1374520" y="100584"/>
                </a:lnTo>
                <a:lnTo>
                  <a:pt x="1374520" y="50292"/>
                </a:lnTo>
                <a:lnTo>
                  <a:pt x="1449959" y="50292"/>
                </a:lnTo>
                <a:lnTo>
                  <a:pt x="1349375" y="0"/>
                </a:lnTo>
                <a:close/>
              </a:path>
              <a:path w="1500504" h="151129">
                <a:moveTo>
                  <a:pt x="1349375" y="50292"/>
                </a:moveTo>
                <a:lnTo>
                  <a:pt x="0" y="50292"/>
                </a:lnTo>
                <a:lnTo>
                  <a:pt x="0" y="100584"/>
                </a:lnTo>
                <a:lnTo>
                  <a:pt x="1349375" y="100584"/>
                </a:lnTo>
                <a:lnTo>
                  <a:pt x="1349375" y="50292"/>
                </a:lnTo>
                <a:close/>
              </a:path>
              <a:path w="1500504" h="151129">
                <a:moveTo>
                  <a:pt x="1449959" y="50292"/>
                </a:moveTo>
                <a:lnTo>
                  <a:pt x="1374520" y="50292"/>
                </a:lnTo>
                <a:lnTo>
                  <a:pt x="1374520" y="100584"/>
                </a:lnTo>
                <a:lnTo>
                  <a:pt x="1449958" y="100584"/>
                </a:lnTo>
                <a:lnTo>
                  <a:pt x="1500251" y="75437"/>
                </a:lnTo>
                <a:lnTo>
                  <a:pt x="1449959" y="50292"/>
                </a:lnTo>
                <a:close/>
              </a:path>
            </a:pathLst>
          </a:custGeom>
          <a:solidFill>
            <a:srgbClr val="C55A11"/>
          </a:solidFill>
        </p:spPr>
        <p:txBody>
          <a:bodyPr wrap="square" lIns="0" tIns="0" rIns="0" bIns="0" rtlCol="0"/>
          <a:lstStyle/>
          <a:p>
            <a:endParaRPr/>
          </a:p>
        </p:txBody>
      </p:sp>
      <p:sp>
        <p:nvSpPr>
          <p:cNvPr id="165" name="object 164">
            <a:extLst>
              <a:ext uri="{FF2B5EF4-FFF2-40B4-BE49-F238E27FC236}">
                <a16:creationId xmlns:a16="http://schemas.microsoft.com/office/drawing/2014/main" id="{16BB915D-CF3B-A94F-FDFE-D80D0FF63A8A}"/>
              </a:ext>
            </a:extLst>
          </p:cNvPr>
          <p:cNvSpPr/>
          <p:nvPr/>
        </p:nvSpPr>
        <p:spPr>
          <a:xfrm>
            <a:off x="10834116" y="3728578"/>
            <a:ext cx="635507" cy="585254"/>
          </a:xfrm>
          <a:prstGeom prst="rect">
            <a:avLst/>
          </a:prstGeom>
          <a:blipFill>
            <a:blip r:embed="rId70" cstate="print"/>
            <a:stretch>
              <a:fillRect/>
            </a:stretch>
          </a:blipFill>
        </p:spPr>
        <p:txBody>
          <a:bodyPr wrap="square" lIns="0" tIns="0" rIns="0" bIns="0" rtlCol="0"/>
          <a:lstStyle/>
          <a:p>
            <a:endParaRPr/>
          </a:p>
        </p:txBody>
      </p:sp>
      <p:sp>
        <p:nvSpPr>
          <p:cNvPr id="166" name="object 165">
            <a:extLst>
              <a:ext uri="{FF2B5EF4-FFF2-40B4-BE49-F238E27FC236}">
                <a16:creationId xmlns:a16="http://schemas.microsoft.com/office/drawing/2014/main" id="{1747663A-6050-C8BE-0F4F-8EC64E23901D}"/>
              </a:ext>
            </a:extLst>
          </p:cNvPr>
          <p:cNvSpPr/>
          <p:nvPr/>
        </p:nvSpPr>
        <p:spPr>
          <a:xfrm>
            <a:off x="10960609" y="3899330"/>
            <a:ext cx="329247" cy="280390"/>
          </a:xfrm>
          <a:prstGeom prst="rect">
            <a:avLst/>
          </a:prstGeom>
          <a:blipFill>
            <a:blip r:embed="rId71" cstate="print"/>
            <a:stretch>
              <a:fillRect/>
            </a:stretch>
          </a:blipFill>
        </p:spPr>
        <p:txBody>
          <a:bodyPr wrap="square" lIns="0" tIns="0" rIns="0" bIns="0" rtlCol="0"/>
          <a:lstStyle/>
          <a:p>
            <a:endParaRPr/>
          </a:p>
        </p:txBody>
      </p:sp>
      <p:sp>
        <p:nvSpPr>
          <p:cNvPr id="167" name="object 166">
            <a:extLst>
              <a:ext uri="{FF2B5EF4-FFF2-40B4-BE49-F238E27FC236}">
                <a16:creationId xmlns:a16="http://schemas.microsoft.com/office/drawing/2014/main" id="{796CEBC4-1135-13C6-EE1D-D40B6FDECDD8}"/>
              </a:ext>
            </a:extLst>
          </p:cNvPr>
          <p:cNvSpPr/>
          <p:nvPr/>
        </p:nvSpPr>
        <p:spPr>
          <a:xfrm>
            <a:off x="10860025" y="3754524"/>
            <a:ext cx="533400" cy="483108"/>
          </a:xfrm>
          <a:prstGeom prst="rect">
            <a:avLst/>
          </a:prstGeom>
          <a:blipFill>
            <a:blip r:embed="rId72" cstate="print"/>
            <a:stretch>
              <a:fillRect/>
            </a:stretch>
          </a:blipFill>
        </p:spPr>
        <p:txBody>
          <a:bodyPr wrap="square" lIns="0" tIns="0" rIns="0" bIns="0" rtlCol="0"/>
          <a:lstStyle/>
          <a:p>
            <a:endParaRPr/>
          </a:p>
        </p:txBody>
      </p:sp>
      <p:sp>
        <p:nvSpPr>
          <p:cNvPr id="169" name="object 168">
            <a:extLst>
              <a:ext uri="{FF2B5EF4-FFF2-40B4-BE49-F238E27FC236}">
                <a16:creationId xmlns:a16="http://schemas.microsoft.com/office/drawing/2014/main" id="{20FC2163-1E17-B78B-802E-BE2C233399F3}"/>
              </a:ext>
            </a:extLst>
          </p:cNvPr>
          <p:cNvSpPr/>
          <p:nvPr/>
        </p:nvSpPr>
        <p:spPr>
          <a:xfrm>
            <a:off x="10820400" y="2888867"/>
            <a:ext cx="633996" cy="586765"/>
          </a:xfrm>
          <a:prstGeom prst="rect">
            <a:avLst/>
          </a:prstGeom>
          <a:blipFill>
            <a:blip r:embed="rId48" cstate="print"/>
            <a:stretch>
              <a:fillRect/>
            </a:stretch>
          </a:blipFill>
        </p:spPr>
        <p:txBody>
          <a:bodyPr wrap="square" lIns="0" tIns="0" rIns="0" bIns="0" rtlCol="0"/>
          <a:lstStyle/>
          <a:p>
            <a:endParaRPr/>
          </a:p>
        </p:txBody>
      </p:sp>
      <p:sp>
        <p:nvSpPr>
          <p:cNvPr id="170" name="object 169">
            <a:extLst>
              <a:ext uri="{FF2B5EF4-FFF2-40B4-BE49-F238E27FC236}">
                <a16:creationId xmlns:a16="http://schemas.microsoft.com/office/drawing/2014/main" id="{E6B59D9D-E108-954F-2B60-4000D0B723AB}"/>
              </a:ext>
            </a:extLst>
          </p:cNvPr>
          <p:cNvSpPr/>
          <p:nvPr/>
        </p:nvSpPr>
        <p:spPr>
          <a:xfrm>
            <a:off x="10946892" y="3059631"/>
            <a:ext cx="327621" cy="281889"/>
          </a:xfrm>
          <a:prstGeom prst="rect">
            <a:avLst/>
          </a:prstGeom>
          <a:blipFill>
            <a:blip r:embed="rId73" cstate="print"/>
            <a:stretch>
              <a:fillRect/>
            </a:stretch>
          </a:blipFill>
        </p:spPr>
        <p:txBody>
          <a:bodyPr wrap="square" lIns="0" tIns="0" rIns="0" bIns="0" rtlCol="0"/>
          <a:lstStyle/>
          <a:p>
            <a:endParaRPr/>
          </a:p>
        </p:txBody>
      </p:sp>
      <p:sp>
        <p:nvSpPr>
          <p:cNvPr id="171" name="object 170">
            <a:extLst>
              <a:ext uri="{FF2B5EF4-FFF2-40B4-BE49-F238E27FC236}">
                <a16:creationId xmlns:a16="http://schemas.microsoft.com/office/drawing/2014/main" id="{AABE5BA1-5FF6-7301-1F8E-03CABF7F0210}"/>
              </a:ext>
            </a:extLst>
          </p:cNvPr>
          <p:cNvSpPr/>
          <p:nvPr/>
        </p:nvSpPr>
        <p:spPr>
          <a:xfrm>
            <a:off x="10846309" y="2914800"/>
            <a:ext cx="531876" cy="484632"/>
          </a:xfrm>
          <a:prstGeom prst="rect">
            <a:avLst/>
          </a:prstGeom>
          <a:blipFill>
            <a:blip r:embed="rId74" cstate="print"/>
            <a:stretch>
              <a:fillRect/>
            </a:stretch>
          </a:blipFill>
        </p:spPr>
        <p:txBody>
          <a:bodyPr wrap="square" lIns="0" tIns="0" rIns="0" bIns="0" rtlCol="0"/>
          <a:lstStyle/>
          <a:p>
            <a:endParaRPr/>
          </a:p>
        </p:txBody>
      </p:sp>
      <p:sp>
        <p:nvSpPr>
          <p:cNvPr id="173" name="object 172">
            <a:extLst>
              <a:ext uri="{FF2B5EF4-FFF2-40B4-BE49-F238E27FC236}">
                <a16:creationId xmlns:a16="http://schemas.microsoft.com/office/drawing/2014/main" id="{BCC3B133-36A5-460D-EBAA-4F737854BAFE}"/>
              </a:ext>
            </a:extLst>
          </p:cNvPr>
          <p:cNvSpPr/>
          <p:nvPr/>
        </p:nvSpPr>
        <p:spPr>
          <a:xfrm>
            <a:off x="10819461" y="2880511"/>
            <a:ext cx="605053" cy="606564"/>
          </a:xfrm>
          <a:prstGeom prst="rect">
            <a:avLst/>
          </a:prstGeom>
          <a:blipFill>
            <a:blip r:embed="rId75" cstate="print"/>
            <a:stretch>
              <a:fillRect/>
            </a:stretch>
          </a:blipFill>
        </p:spPr>
        <p:txBody>
          <a:bodyPr wrap="square" lIns="0" tIns="0" rIns="0" bIns="0" rtlCol="0"/>
          <a:lstStyle/>
          <a:p>
            <a:endParaRPr/>
          </a:p>
        </p:txBody>
      </p:sp>
      <p:sp>
        <p:nvSpPr>
          <p:cNvPr id="174" name="object 173">
            <a:extLst>
              <a:ext uri="{FF2B5EF4-FFF2-40B4-BE49-F238E27FC236}">
                <a16:creationId xmlns:a16="http://schemas.microsoft.com/office/drawing/2014/main" id="{E744EDBF-DB7B-5070-576D-43AEC0F8ED42}"/>
              </a:ext>
            </a:extLst>
          </p:cNvPr>
          <p:cNvSpPr/>
          <p:nvPr/>
        </p:nvSpPr>
        <p:spPr>
          <a:xfrm>
            <a:off x="10943917" y="2942207"/>
            <a:ext cx="325988" cy="430501"/>
          </a:xfrm>
          <a:prstGeom prst="rect">
            <a:avLst/>
          </a:prstGeom>
          <a:blipFill>
            <a:blip r:embed="rId76" cstate="print"/>
            <a:stretch>
              <a:fillRect/>
            </a:stretch>
          </a:blipFill>
        </p:spPr>
        <p:txBody>
          <a:bodyPr wrap="square" lIns="0" tIns="0" rIns="0" bIns="0" rtlCol="0"/>
          <a:lstStyle/>
          <a:p>
            <a:endParaRPr/>
          </a:p>
        </p:txBody>
      </p:sp>
      <p:sp>
        <p:nvSpPr>
          <p:cNvPr id="175" name="object 174">
            <a:extLst>
              <a:ext uri="{FF2B5EF4-FFF2-40B4-BE49-F238E27FC236}">
                <a16:creationId xmlns:a16="http://schemas.microsoft.com/office/drawing/2014/main" id="{6CB440F6-3BF4-D8C7-AB44-BB7039975086}"/>
              </a:ext>
            </a:extLst>
          </p:cNvPr>
          <p:cNvSpPr/>
          <p:nvPr/>
        </p:nvSpPr>
        <p:spPr>
          <a:xfrm>
            <a:off x="10846307" y="3725238"/>
            <a:ext cx="606564" cy="606564"/>
          </a:xfrm>
          <a:prstGeom prst="rect">
            <a:avLst/>
          </a:prstGeom>
          <a:blipFill>
            <a:blip r:embed="rId77" cstate="print"/>
            <a:stretch>
              <a:fillRect/>
            </a:stretch>
          </a:blipFill>
        </p:spPr>
        <p:txBody>
          <a:bodyPr wrap="square" lIns="0" tIns="0" rIns="0" bIns="0" rtlCol="0"/>
          <a:lstStyle/>
          <a:p>
            <a:endParaRPr/>
          </a:p>
        </p:txBody>
      </p:sp>
      <p:sp>
        <p:nvSpPr>
          <p:cNvPr id="176" name="object 175">
            <a:extLst>
              <a:ext uri="{FF2B5EF4-FFF2-40B4-BE49-F238E27FC236}">
                <a16:creationId xmlns:a16="http://schemas.microsoft.com/office/drawing/2014/main" id="{CFC812EC-CF2A-721C-12BE-C6626DF2541B}"/>
              </a:ext>
            </a:extLst>
          </p:cNvPr>
          <p:cNvSpPr/>
          <p:nvPr/>
        </p:nvSpPr>
        <p:spPr>
          <a:xfrm>
            <a:off x="10949291" y="3812766"/>
            <a:ext cx="428894" cy="402005"/>
          </a:xfrm>
          <a:prstGeom prst="rect">
            <a:avLst/>
          </a:prstGeom>
          <a:blipFill>
            <a:blip r:embed="rId78" cstate="print"/>
            <a:stretch>
              <a:fillRect/>
            </a:stretch>
          </a:blip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FAAD0D57-67B3-26A5-BB5A-E0863E57ACB1}"/>
              </a:ext>
            </a:extLst>
          </p:cNvPr>
          <p:cNvSpPr>
            <a:spLocks noGrp="1"/>
          </p:cNvSpPr>
          <p:nvPr>
            <p:ph type="sldNum" sz="quarter" idx="12"/>
          </p:nvPr>
        </p:nvSpPr>
        <p:spPr/>
        <p:txBody>
          <a:bodyPr/>
          <a:lstStyle/>
          <a:p>
            <a:fld id="{300304D4-537D-C541-AD1A-DF490B19DE9E}" type="slidenum">
              <a:rPr lang="en-US" smtClean="0"/>
              <a:t>4</a:t>
            </a:fld>
            <a:endParaRPr lang="en-US"/>
          </a:p>
        </p:txBody>
      </p:sp>
    </p:spTree>
    <p:extLst>
      <p:ext uri="{BB962C8B-B14F-4D97-AF65-F5344CB8AC3E}">
        <p14:creationId xmlns:p14="http://schemas.microsoft.com/office/powerpoint/2010/main" val="4060313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023BE-308E-B0D4-9ED8-2D450A0FC9EF}"/>
              </a:ext>
            </a:extLst>
          </p:cNvPr>
          <p:cNvSpPr>
            <a:spLocks noGrp="1"/>
          </p:cNvSpPr>
          <p:nvPr>
            <p:ph type="title"/>
          </p:nvPr>
        </p:nvSpPr>
        <p:spPr>
          <a:xfrm>
            <a:off x="2339824" y="295648"/>
            <a:ext cx="4229333" cy="1225463"/>
          </a:xfrm>
        </p:spPr>
        <p:txBody>
          <a:bodyPr>
            <a:normAutofit/>
          </a:bodyPr>
          <a:lstStyle/>
          <a:p>
            <a:r>
              <a:rPr lang="en-US" sz="4000" b="1"/>
              <a:t>Transformers</a:t>
            </a:r>
          </a:p>
        </p:txBody>
      </p:sp>
      <p:pic>
        <p:nvPicPr>
          <p:cNvPr id="1026" name="Picture 2" descr="Autobots | Transformers Movie Wiki | Fandom">
            <a:extLst>
              <a:ext uri="{FF2B5EF4-FFF2-40B4-BE49-F238E27FC236}">
                <a16:creationId xmlns:a16="http://schemas.microsoft.com/office/drawing/2014/main" id="{9E780384-EC55-2BDE-2C95-D49B1F8813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3498" y="214964"/>
            <a:ext cx="1891167" cy="18585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751A2A2-39F2-0528-4AD5-59851CFC13E5}"/>
              </a:ext>
            </a:extLst>
          </p:cNvPr>
          <p:cNvSpPr txBox="1"/>
          <p:nvPr/>
        </p:nvSpPr>
        <p:spPr>
          <a:xfrm>
            <a:off x="293498" y="2305132"/>
            <a:ext cx="5230025" cy="1231106"/>
          </a:xfrm>
          <a:prstGeom prst="rect">
            <a:avLst/>
          </a:prstGeom>
          <a:noFill/>
        </p:spPr>
        <p:txBody>
          <a:bodyPr wrap="square" lIns="91440" tIns="45720" rIns="91440" bIns="45720" rtlCol="0" anchor="t">
            <a:spAutoFit/>
          </a:bodyPr>
          <a:lstStyle/>
          <a:p>
            <a:r>
              <a:rPr lang="en-US" sz="2000" u="sng"/>
              <a:t>Positional Encoding:</a:t>
            </a:r>
          </a:p>
          <a:p>
            <a:r>
              <a:rPr lang="en-US"/>
              <a:t>Give each word a value indicating its position in a sentence, Store that information with the word.</a:t>
            </a:r>
            <a:endParaRPr lang="en-US">
              <a:cs typeface="Calibri"/>
            </a:endParaRPr>
          </a:p>
          <a:p>
            <a:endParaRPr lang="en-US"/>
          </a:p>
        </p:txBody>
      </p:sp>
      <p:pic>
        <p:nvPicPr>
          <p:cNvPr id="7" name="Picture 6">
            <a:extLst>
              <a:ext uri="{FF2B5EF4-FFF2-40B4-BE49-F238E27FC236}">
                <a16:creationId xmlns:a16="http://schemas.microsoft.com/office/drawing/2014/main" id="{1D3CD8E3-6982-AA8C-29F0-CB936B13B14B}"/>
              </a:ext>
            </a:extLst>
          </p:cNvPr>
          <p:cNvPicPr>
            <a:picLocks noChangeAspect="1"/>
          </p:cNvPicPr>
          <p:nvPr/>
        </p:nvPicPr>
        <p:blipFill>
          <a:blip r:embed="rId3"/>
          <a:stretch>
            <a:fillRect/>
          </a:stretch>
        </p:blipFill>
        <p:spPr>
          <a:xfrm>
            <a:off x="475605" y="3403878"/>
            <a:ext cx="3156234" cy="1338581"/>
          </a:xfrm>
          <a:prstGeom prst="rect">
            <a:avLst/>
          </a:prstGeom>
        </p:spPr>
      </p:pic>
      <p:pic>
        <p:nvPicPr>
          <p:cNvPr id="1028" name="Picture 4" descr="diagram of attention">
            <a:extLst>
              <a:ext uri="{FF2B5EF4-FFF2-40B4-BE49-F238E27FC236}">
                <a16:creationId xmlns:a16="http://schemas.microsoft.com/office/drawing/2014/main" id="{E6BF9376-8D1B-669B-5159-F1BFD5EAD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5662" y="3806349"/>
            <a:ext cx="2427184" cy="23836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623F3C7-B281-2199-92A3-3F388D9F5B05}"/>
              </a:ext>
            </a:extLst>
          </p:cNvPr>
          <p:cNvPicPr>
            <a:picLocks noChangeAspect="1"/>
          </p:cNvPicPr>
          <p:nvPr/>
        </p:nvPicPr>
        <p:blipFill>
          <a:blip r:embed="rId5"/>
          <a:stretch>
            <a:fillRect/>
          </a:stretch>
        </p:blipFill>
        <p:spPr>
          <a:xfrm>
            <a:off x="4679103" y="3575094"/>
            <a:ext cx="5002885" cy="636573"/>
          </a:xfrm>
          <a:prstGeom prst="rect">
            <a:avLst/>
          </a:prstGeom>
        </p:spPr>
      </p:pic>
      <p:pic>
        <p:nvPicPr>
          <p:cNvPr id="13" name="Picture 12">
            <a:extLst>
              <a:ext uri="{FF2B5EF4-FFF2-40B4-BE49-F238E27FC236}">
                <a16:creationId xmlns:a16="http://schemas.microsoft.com/office/drawing/2014/main" id="{C88BE294-460D-36FA-1AFB-577647343A74}"/>
              </a:ext>
            </a:extLst>
          </p:cNvPr>
          <p:cNvPicPr>
            <a:picLocks noChangeAspect="1"/>
          </p:cNvPicPr>
          <p:nvPr/>
        </p:nvPicPr>
        <p:blipFill>
          <a:blip r:embed="rId6"/>
          <a:stretch>
            <a:fillRect/>
          </a:stretch>
        </p:blipFill>
        <p:spPr>
          <a:xfrm>
            <a:off x="4565532" y="4328799"/>
            <a:ext cx="5230025" cy="531175"/>
          </a:xfrm>
          <a:prstGeom prst="rect">
            <a:avLst/>
          </a:prstGeom>
        </p:spPr>
      </p:pic>
      <p:sp>
        <p:nvSpPr>
          <p:cNvPr id="17" name="TextBox 16">
            <a:extLst>
              <a:ext uri="{FF2B5EF4-FFF2-40B4-BE49-F238E27FC236}">
                <a16:creationId xmlns:a16="http://schemas.microsoft.com/office/drawing/2014/main" id="{27329E71-D1F9-BFFD-27FD-5391C38231E8}"/>
              </a:ext>
            </a:extLst>
          </p:cNvPr>
          <p:cNvSpPr txBox="1"/>
          <p:nvPr/>
        </p:nvSpPr>
        <p:spPr>
          <a:xfrm>
            <a:off x="5881629" y="2294133"/>
            <a:ext cx="5257425" cy="1231106"/>
          </a:xfrm>
          <a:prstGeom prst="rect">
            <a:avLst/>
          </a:prstGeom>
          <a:noFill/>
        </p:spPr>
        <p:txBody>
          <a:bodyPr wrap="square">
            <a:spAutoFit/>
          </a:bodyPr>
          <a:lstStyle/>
          <a:p>
            <a:r>
              <a:rPr lang="en-US" sz="2000" u="sng"/>
              <a:t>Attention: </a:t>
            </a:r>
            <a:br>
              <a:rPr lang="en-US"/>
            </a:br>
            <a:r>
              <a:rPr lang="en-US"/>
              <a:t>A matrix structure that looks at every other word in the original structure before translating the work into the new structure</a:t>
            </a:r>
          </a:p>
        </p:txBody>
      </p:sp>
      <p:sp>
        <p:nvSpPr>
          <p:cNvPr id="20" name="TextBox 19">
            <a:extLst>
              <a:ext uri="{FF2B5EF4-FFF2-40B4-BE49-F238E27FC236}">
                <a16:creationId xmlns:a16="http://schemas.microsoft.com/office/drawing/2014/main" id="{DB90248E-D590-225B-BFF0-C9E545A52579}"/>
              </a:ext>
            </a:extLst>
          </p:cNvPr>
          <p:cNvSpPr txBox="1"/>
          <p:nvPr/>
        </p:nvSpPr>
        <p:spPr>
          <a:xfrm>
            <a:off x="93134" y="6538912"/>
            <a:ext cx="1535185" cy="215444"/>
          </a:xfrm>
          <a:prstGeom prst="rect">
            <a:avLst/>
          </a:prstGeom>
          <a:noFill/>
        </p:spPr>
        <p:txBody>
          <a:bodyPr wrap="square" rtlCol="0">
            <a:spAutoFit/>
          </a:bodyPr>
          <a:lstStyle/>
          <a:p>
            <a:r>
              <a:rPr lang="en-US" sz="800">
                <a:solidFill>
                  <a:schemeClr val="accent1"/>
                </a:solidFill>
              </a:rPr>
              <a:t>Google</a:t>
            </a:r>
          </a:p>
        </p:txBody>
      </p:sp>
      <p:sp>
        <p:nvSpPr>
          <p:cNvPr id="22" name="TextBox 21">
            <a:extLst>
              <a:ext uri="{FF2B5EF4-FFF2-40B4-BE49-F238E27FC236}">
                <a16:creationId xmlns:a16="http://schemas.microsoft.com/office/drawing/2014/main" id="{668138A7-CACB-BC63-5BD7-EC83AE4AE870}"/>
              </a:ext>
            </a:extLst>
          </p:cNvPr>
          <p:cNvSpPr txBox="1"/>
          <p:nvPr/>
        </p:nvSpPr>
        <p:spPr>
          <a:xfrm>
            <a:off x="93134" y="6427592"/>
            <a:ext cx="6571716" cy="215444"/>
          </a:xfrm>
          <a:prstGeom prst="rect">
            <a:avLst/>
          </a:prstGeom>
          <a:noFill/>
        </p:spPr>
        <p:txBody>
          <a:bodyPr wrap="square">
            <a:spAutoFit/>
          </a:bodyPr>
          <a:lstStyle/>
          <a:p>
            <a:r>
              <a:rPr lang="en-US" sz="800">
                <a:solidFill>
                  <a:schemeClr val="accent1"/>
                </a:solidFill>
              </a:rPr>
              <a:t>Hasbro</a:t>
            </a:r>
          </a:p>
        </p:txBody>
      </p:sp>
      <p:sp>
        <p:nvSpPr>
          <p:cNvPr id="3" name="Slide Number Placeholder 2">
            <a:extLst>
              <a:ext uri="{FF2B5EF4-FFF2-40B4-BE49-F238E27FC236}">
                <a16:creationId xmlns:a16="http://schemas.microsoft.com/office/drawing/2014/main" id="{577CC768-ECF4-BEA2-29D2-F0EA26195485}"/>
              </a:ext>
            </a:extLst>
          </p:cNvPr>
          <p:cNvSpPr>
            <a:spLocks noGrp="1"/>
          </p:cNvSpPr>
          <p:nvPr>
            <p:ph type="sldNum" sz="quarter" idx="12"/>
          </p:nvPr>
        </p:nvSpPr>
        <p:spPr/>
        <p:txBody>
          <a:bodyPr/>
          <a:lstStyle/>
          <a:p>
            <a:fld id="{300304D4-537D-C541-AD1A-DF490B19DE9E}" type="slidenum">
              <a:rPr lang="en-US" smtClean="0"/>
              <a:t>5</a:t>
            </a:fld>
            <a:endParaRPr lang="en-US"/>
          </a:p>
        </p:txBody>
      </p:sp>
    </p:spTree>
    <p:extLst>
      <p:ext uri="{BB962C8B-B14F-4D97-AF65-F5344CB8AC3E}">
        <p14:creationId xmlns:p14="http://schemas.microsoft.com/office/powerpoint/2010/main" val="1764184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A3574F-1F2F-B6E5-ED1C-59D9A58B06D3}"/>
              </a:ext>
            </a:extLst>
          </p:cNvPr>
          <p:cNvSpPr>
            <a:spLocks noGrp="1"/>
          </p:cNvSpPr>
          <p:nvPr>
            <p:ph idx="1"/>
          </p:nvPr>
        </p:nvSpPr>
        <p:spPr>
          <a:xfrm>
            <a:off x="606096" y="3114025"/>
            <a:ext cx="4929189" cy="1387546"/>
          </a:xfrm>
        </p:spPr>
        <p:txBody>
          <a:bodyPr/>
          <a:lstStyle/>
          <a:p>
            <a:pPr marL="0" indent="0">
              <a:buNone/>
            </a:pPr>
            <a:r>
              <a:rPr lang="en-US" sz="2000" u="sng"/>
              <a:t>Self-Attention:</a:t>
            </a:r>
          </a:p>
          <a:p>
            <a:pPr marL="0" indent="0">
              <a:buNone/>
            </a:pPr>
            <a:r>
              <a:rPr lang="en-US" sz="1800"/>
              <a:t>If you want to know the underlying meaning of words, you need to understand words by looking at the context of the words around it.</a:t>
            </a:r>
          </a:p>
        </p:txBody>
      </p:sp>
      <p:sp>
        <p:nvSpPr>
          <p:cNvPr id="4" name="Title 1">
            <a:extLst>
              <a:ext uri="{FF2B5EF4-FFF2-40B4-BE49-F238E27FC236}">
                <a16:creationId xmlns:a16="http://schemas.microsoft.com/office/drawing/2014/main" id="{1F18ADFA-3642-3EAF-4A72-6B9AA5F0EFEC}"/>
              </a:ext>
            </a:extLst>
          </p:cNvPr>
          <p:cNvSpPr>
            <a:spLocks noGrp="1"/>
          </p:cNvSpPr>
          <p:nvPr>
            <p:ph type="title"/>
          </p:nvPr>
        </p:nvSpPr>
        <p:spPr>
          <a:xfrm>
            <a:off x="2533650" y="312067"/>
            <a:ext cx="3877783" cy="1257879"/>
          </a:xfrm>
        </p:spPr>
        <p:txBody>
          <a:bodyPr>
            <a:normAutofit/>
          </a:bodyPr>
          <a:lstStyle/>
          <a:p>
            <a:r>
              <a:rPr lang="en-US" sz="4000" b="1"/>
              <a:t>Transformers</a:t>
            </a:r>
          </a:p>
        </p:txBody>
      </p:sp>
      <p:pic>
        <p:nvPicPr>
          <p:cNvPr id="5" name="Picture 2" descr="Autobots | Transformers Movie Wiki | Fandom">
            <a:extLst>
              <a:ext uri="{FF2B5EF4-FFF2-40B4-BE49-F238E27FC236}">
                <a16:creationId xmlns:a16="http://schemas.microsoft.com/office/drawing/2014/main" id="{098B1151-3142-9586-F606-29A6B55D1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274" y="157323"/>
            <a:ext cx="2098354" cy="20621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94D52A9-BF04-B668-B13A-A73B2AB0F213}"/>
              </a:ext>
            </a:extLst>
          </p:cNvPr>
          <p:cNvPicPr>
            <a:picLocks noChangeAspect="1"/>
          </p:cNvPicPr>
          <p:nvPr/>
        </p:nvPicPr>
        <p:blipFill>
          <a:blip r:embed="rId3"/>
          <a:stretch>
            <a:fillRect/>
          </a:stretch>
        </p:blipFill>
        <p:spPr>
          <a:xfrm>
            <a:off x="6319190" y="2616429"/>
            <a:ext cx="4812116" cy="1620726"/>
          </a:xfrm>
          <a:prstGeom prst="rect">
            <a:avLst/>
          </a:prstGeom>
        </p:spPr>
      </p:pic>
      <p:sp>
        <p:nvSpPr>
          <p:cNvPr id="9" name="TextBox 8">
            <a:extLst>
              <a:ext uri="{FF2B5EF4-FFF2-40B4-BE49-F238E27FC236}">
                <a16:creationId xmlns:a16="http://schemas.microsoft.com/office/drawing/2014/main" id="{989C1E5A-DCC3-329B-70D3-A582002C63B0}"/>
              </a:ext>
            </a:extLst>
          </p:cNvPr>
          <p:cNvSpPr txBox="1"/>
          <p:nvPr/>
        </p:nvSpPr>
        <p:spPr>
          <a:xfrm>
            <a:off x="6235499" y="4348807"/>
            <a:ext cx="5210175" cy="1200329"/>
          </a:xfrm>
          <a:prstGeom prst="rect">
            <a:avLst/>
          </a:prstGeom>
          <a:noFill/>
        </p:spPr>
        <p:txBody>
          <a:bodyPr wrap="square">
            <a:spAutoFit/>
          </a:bodyPr>
          <a:lstStyle/>
          <a:p>
            <a:pPr marL="0" indent="0">
              <a:buNone/>
            </a:pPr>
            <a:r>
              <a:rPr lang="en-US"/>
              <a:t>In this example, “server” means two different things. Therefore, understanding the context of the words surrounding our word of interest allows us to make better predictions.</a:t>
            </a:r>
          </a:p>
        </p:txBody>
      </p:sp>
      <p:sp>
        <p:nvSpPr>
          <p:cNvPr id="10" name="TextBox 9">
            <a:extLst>
              <a:ext uri="{FF2B5EF4-FFF2-40B4-BE49-F238E27FC236}">
                <a16:creationId xmlns:a16="http://schemas.microsoft.com/office/drawing/2014/main" id="{F3248CA8-656C-E319-A510-4CA1F4B7BC1D}"/>
              </a:ext>
            </a:extLst>
          </p:cNvPr>
          <p:cNvSpPr txBox="1"/>
          <p:nvPr/>
        </p:nvSpPr>
        <p:spPr>
          <a:xfrm>
            <a:off x="66502" y="6556200"/>
            <a:ext cx="1535185" cy="215444"/>
          </a:xfrm>
          <a:prstGeom prst="rect">
            <a:avLst/>
          </a:prstGeom>
          <a:noFill/>
        </p:spPr>
        <p:txBody>
          <a:bodyPr wrap="square" rtlCol="0">
            <a:spAutoFit/>
          </a:bodyPr>
          <a:lstStyle/>
          <a:p>
            <a:r>
              <a:rPr lang="en-US" sz="800">
                <a:solidFill>
                  <a:schemeClr val="accent1"/>
                </a:solidFill>
              </a:rPr>
              <a:t>Google</a:t>
            </a:r>
          </a:p>
        </p:txBody>
      </p:sp>
      <p:sp>
        <p:nvSpPr>
          <p:cNvPr id="12" name="TextBox 11">
            <a:extLst>
              <a:ext uri="{FF2B5EF4-FFF2-40B4-BE49-F238E27FC236}">
                <a16:creationId xmlns:a16="http://schemas.microsoft.com/office/drawing/2014/main" id="{21D34655-AA17-306A-31FE-1059FF9A6A86}"/>
              </a:ext>
            </a:extLst>
          </p:cNvPr>
          <p:cNvSpPr txBox="1"/>
          <p:nvPr/>
        </p:nvSpPr>
        <p:spPr>
          <a:xfrm>
            <a:off x="66502" y="6457890"/>
            <a:ext cx="6550350" cy="215444"/>
          </a:xfrm>
          <a:prstGeom prst="rect">
            <a:avLst/>
          </a:prstGeom>
          <a:noFill/>
        </p:spPr>
        <p:txBody>
          <a:bodyPr wrap="square">
            <a:spAutoFit/>
          </a:bodyPr>
          <a:lstStyle/>
          <a:p>
            <a:r>
              <a:rPr lang="en-US" sz="800">
                <a:solidFill>
                  <a:schemeClr val="accent1"/>
                </a:solidFill>
              </a:rPr>
              <a:t>Hasbro</a:t>
            </a:r>
          </a:p>
        </p:txBody>
      </p:sp>
      <p:sp>
        <p:nvSpPr>
          <p:cNvPr id="2" name="Slide Number Placeholder 1">
            <a:extLst>
              <a:ext uri="{FF2B5EF4-FFF2-40B4-BE49-F238E27FC236}">
                <a16:creationId xmlns:a16="http://schemas.microsoft.com/office/drawing/2014/main" id="{7BB73DC0-8BE5-4A11-F78F-132E0F3D95CE}"/>
              </a:ext>
            </a:extLst>
          </p:cNvPr>
          <p:cNvSpPr>
            <a:spLocks noGrp="1"/>
          </p:cNvSpPr>
          <p:nvPr>
            <p:ph type="sldNum" sz="quarter" idx="12"/>
          </p:nvPr>
        </p:nvSpPr>
        <p:spPr/>
        <p:txBody>
          <a:bodyPr/>
          <a:lstStyle/>
          <a:p>
            <a:fld id="{300304D4-537D-C541-AD1A-DF490B19DE9E}" type="slidenum">
              <a:rPr lang="en-US" smtClean="0"/>
              <a:t>6</a:t>
            </a:fld>
            <a:endParaRPr lang="en-US"/>
          </a:p>
        </p:txBody>
      </p:sp>
    </p:spTree>
    <p:extLst>
      <p:ext uri="{BB962C8B-B14F-4D97-AF65-F5344CB8AC3E}">
        <p14:creationId xmlns:p14="http://schemas.microsoft.com/office/powerpoint/2010/main" val="182701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0EEC4A6-EFBE-1AB0-930E-2F9C1F05AD53}"/>
              </a:ext>
            </a:extLst>
          </p:cNvPr>
          <p:cNvPicPr>
            <a:picLocks noGrp="1" noChangeAspect="1"/>
          </p:cNvPicPr>
          <p:nvPr>
            <p:ph idx="1"/>
          </p:nvPr>
        </p:nvPicPr>
        <p:blipFill>
          <a:blip r:embed="rId2"/>
          <a:stretch>
            <a:fillRect/>
          </a:stretch>
        </p:blipFill>
        <p:spPr>
          <a:xfrm>
            <a:off x="643467" y="1489809"/>
            <a:ext cx="5294716" cy="3878379"/>
          </a:xfrm>
          <a:prstGeom prst="rect">
            <a:avLst/>
          </a:prstGeom>
        </p:spPr>
      </p:pic>
      <p:cxnSp>
        <p:nvCxnSpPr>
          <p:cNvPr id="18" name="Straight Connector 17">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9" name="Picture 8" descr="A group of colorful circles&#10;&#10;Description automatically generated with low confidence">
            <a:extLst>
              <a:ext uri="{FF2B5EF4-FFF2-40B4-BE49-F238E27FC236}">
                <a16:creationId xmlns:a16="http://schemas.microsoft.com/office/drawing/2014/main" id="{9F1BB7D3-8558-7A4E-635B-6888F771F013}"/>
              </a:ext>
            </a:extLst>
          </p:cNvPr>
          <p:cNvPicPr>
            <a:picLocks noChangeAspect="1"/>
          </p:cNvPicPr>
          <p:nvPr/>
        </p:nvPicPr>
        <p:blipFill>
          <a:blip r:embed="rId3"/>
          <a:stretch>
            <a:fillRect/>
          </a:stretch>
        </p:blipFill>
        <p:spPr>
          <a:xfrm>
            <a:off x="6253817" y="1026523"/>
            <a:ext cx="5294715" cy="4804954"/>
          </a:xfrm>
          <a:prstGeom prst="rect">
            <a:avLst/>
          </a:prstGeom>
        </p:spPr>
      </p:pic>
      <p:sp>
        <p:nvSpPr>
          <p:cNvPr id="10" name="TextBox 9">
            <a:extLst>
              <a:ext uri="{FF2B5EF4-FFF2-40B4-BE49-F238E27FC236}">
                <a16:creationId xmlns:a16="http://schemas.microsoft.com/office/drawing/2014/main" id="{E93DAE09-15C1-2710-0469-FA71040EE6C5}"/>
              </a:ext>
            </a:extLst>
          </p:cNvPr>
          <p:cNvSpPr txBox="1"/>
          <p:nvPr/>
        </p:nvSpPr>
        <p:spPr>
          <a:xfrm>
            <a:off x="477012" y="6140906"/>
            <a:ext cx="1535185" cy="215444"/>
          </a:xfrm>
          <a:prstGeom prst="rect">
            <a:avLst/>
          </a:prstGeom>
          <a:noFill/>
        </p:spPr>
        <p:txBody>
          <a:bodyPr wrap="square" rtlCol="0">
            <a:spAutoFit/>
          </a:bodyPr>
          <a:lstStyle/>
          <a:p>
            <a:r>
              <a:rPr lang="en-US" sz="800">
                <a:solidFill>
                  <a:schemeClr val="accent1"/>
                </a:solidFill>
              </a:rPr>
              <a:t>Google</a:t>
            </a:r>
          </a:p>
        </p:txBody>
      </p:sp>
      <p:sp>
        <p:nvSpPr>
          <p:cNvPr id="11" name="Slide Number Placeholder 10">
            <a:extLst>
              <a:ext uri="{FF2B5EF4-FFF2-40B4-BE49-F238E27FC236}">
                <a16:creationId xmlns:a16="http://schemas.microsoft.com/office/drawing/2014/main" id="{1D4D441F-FFC5-2F79-F50F-6B060E9F0A9A}"/>
              </a:ext>
            </a:extLst>
          </p:cNvPr>
          <p:cNvSpPr>
            <a:spLocks noGrp="1"/>
          </p:cNvSpPr>
          <p:nvPr>
            <p:ph type="sldNum" sz="quarter" idx="12"/>
          </p:nvPr>
        </p:nvSpPr>
        <p:spPr/>
        <p:txBody>
          <a:bodyPr/>
          <a:lstStyle/>
          <a:p>
            <a:fld id="{300304D4-537D-C541-AD1A-DF490B19DE9E}" type="slidenum">
              <a:rPr lang="en-US" smtClean="0"/>
              <a:t>7</a:t>
            </a:fld>
            <a:endParaRPr lang="en-US"/>
          </a:p>
        </p:txBody>
      </p:sp>
    </p:spTree>
    <p:extLst>
      <p:ext uri="{BB962C8B-B14F-4D97-AF65-F5344CB8AC3E}">
        <p14:creationId xmlns:p14="http://schemas.microsoft.com/office/powerpoint/2010/main" val="3544635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7D068-09CF-6B24-DF93-9D094E71619C}"/>
              </a:ext>
            </a:extLst>
          </p:cNvPr>
          <p:cNvSpPr>
            <a:spLocks noGrp="1"/>
          </p:cNvSpPr>
          <p:nvPr>
            <p:ph type="title"/>
          </p:nvPr>
        </p:nvSpPr>
        <p:spPr/>
        <p:txBody>
          <a:bodyPr>
            <a:normAutofit/>
          </a:bodyPr>
          <a:lstStyle/>
          <a:p>
            <a:r>
              <a:rPr lang="en-US" sz="4000" b="1"/>
              <a:t>Large Language Models</a:t>
            </a:r>
          </a:p>
        </p:txBody>
      </p:sp>
      <p:pic>
        <p:nvPicPr>
          <p:cNvPr id="5" name="Content Placeholder 4">
            <a:extLst>
              <a:ext uri="{FF2B5EF4-FFF2-40B4-BE49-F238E27FC236}">
                <a16:creationId xmlns:a16="http://schemas.microsoft.com/office/drawing/2014/main" id="{99640F8A-988A-9DAB-533B-DE04817FECE7}"/>
              </a:ext>
            </a:extLst>
          </p:cNvPr>
          <p:cNvPicPr>
            <a:picLocks noGrp="1" noChangeAspect="1"/>
          </p:cNvPicPr>
          <p:nvPr>
            <p:ph idx="1"/>
          </p:nvPr>
        </p:nvPicPr>
        <p:blipFill>
          <a:blip r:embed="rId2"/>
          <a:stretch>
            <a:fillRect/>
          </a:stretch>
        </p:blipFill>
        <p:spPr>
          <a:xfrm>
            <a:off x="1019175" y="1690688"/>
            <a:ext cx="5076825" cy="4276725"/>
          </a:xfrm>
        </p:spPr>
      </p:pic>
      <p:pic>
        <p:nvPicPr>
          <p:cNvPr id="7" name="Picture 6">
            <a:extLst>
              <a:ext uri="{FF2B5EF4-FFF2-40B4-BE49-F238E27FC236}">
                <a16:creationId xmlns:a16="http://schemas.microsoft.com/office/drawing/2014/main" id="{567E4C1C-47FA-6515-4A70-D69CF4C96D24}"/>
              </a:ext>
            </a:extLst>
          </p:cNvPr>
          <p:cNvPicPr>
            <a:picLocks noChangeAspect="1"/>
          </p:cNvPicPr>
          <p:nvPr/>
        </p:nvPicPr>
        <p:blipFill>
          <a:blip r:embed="rId3"/>
          <a:stretch>
            <a:fillRect/>
          </a:stretch>
        </p:blipFill>
        <p:spPr>
          <a:xfrm>
            <a:off x="6276975" y="2047875"/>
            <a:ext cx="3533775" cy="3562350"/>
          </a:xfrm>
          <a:prstGeom prst="rect">
            <a:avLst/>
          </a:prstGeom>
        </p:spPr>
      </p:pic>
      <p:sp>
        <p:nvSpPr>
          <p:cNvPr id="8" name="TextBox 7">
            <a:extLst>
              <a:ext uri="{FF2B5EF4-FFF2-40B4-BE49-F238E27FC236}">
                <a16:creationId xmlns:a16="http://schemas.microsoft.com/office/drawing/2014/main" id="{206FA083-EFAF-63F6-0538-029CDF2C7EC0}"/>
              </a:ext>
            </a:extLst>
          </p:cNvPr>
          <p:cNvSpPr txBox="1"/>
          <p:nvPr/>
        </p:nvSpPr>
        <p:spPr>
          <a:xfrm>
            <a:off x="0" y="6613753"/>
            <a:ext cx="1535185" cy="215444"/>
          </a:xfrm>
          <a:prstGeom prst="rect">
            <a:avLst/>
          </a:prstGeom>
          <a:noFill/>
        </p:spPr>
        <p:txBody>
          <a:bodyPr wrap="square" rtlCol="0">
            <a:spAutoFit/>
          </a:bodyPr>
          <a:lstStyle/>
          <a:p>
            <a:r>
              <a:rPr lang="en-US" sz="800">
                <a:solidFill>
                  <a:schemeClr val="accent1"/>
                </a:solidFill>
              </a:rPr>
              <a:t>Google</a:t>
            </a:r>
          </a:p>
        </p:txBody>
      </p:sp>
      <p:sp>
        <p:nvSpPr>
          <p:cNvPr id="9" name="Slide Number Placeholder 8">
            <a:extLst>
              <a:ext uri="{FF2B5EF4-FFF2-40B4-BE49-F238E27FC236}">
                <a16:creationId xmlns:a16="http://schemas.microsoft.com/office/drawing/2014/main" id="{43DB6F59-470C-76DA-D53A-92DE1BB3E79B}"/>
              </a:ext>
            </a:extLst>
          </p:cNvPr>
          <p:cNvSpPr>
            <a:spLocks noGrp="1"/>
          </p:cNvSpPr>
          <p:nvPr>
            <p:ph type="sldNum" sz="quarter" idx="12"/>
          </p:nvPr>
        </p:nvSpPr>
        <p:spPr/>
        <p:txBody>
          <a:bodyPr/>
          <a:lstStyle/>
          <a:p>
            <a:fld id="{300304D4-537D-C541-AD1A-DF490B19DE9E}" type="slidenum">
              <a:rPr lang="en-US" smtClean="0"/>
              <a:t>8</a:t>
            </a:fld>
            <a:endParaRPr lang="en-US"/>
          </a:p>
        </p:txBody>
      </p:sp>
      <p:pic>
        <p:nvPicPr>
          <p:cNvPr id="3" name="Picture 2">
            <a:extLst>
              <a:ext uri="{FF2B5EF4-FFF2-40B4-BE49-F238E27FC236}">
                <a16:creationId xmlns:a16="http://schemas.microsoft.com/office/drawing/2014/main" id="{8B51C92B-D7D4-E63E-DA0E-EB05FECE900E}"/>
              </a:ext>
            </a:extLst>
          </p:cNvPr>
          <p:cNvPicPr>
            <a:picLocks noChangeAspect="1"/>
          </p:cNvPicPr>
          <p:nvPr/>
        </p:nvPicPr>
        <p:blipFill>
          <a:blip r:embed="rId4"/>
          <a:stretch>
            <a:fillRect/>
          </a:stretch>
        </p:blipFill>
        <p:spPr>
          <a:xfrm>
            <a:off x="7123715" y="138241"/>
            <a:ext cx="3648982" cy="1909634"/>
          </a:xfrm>
          <a:prstGeom prst="rect">
            <a:avLst/>
          </a:prstGeom>
        </p:spPr>
      </p:pic>
    </p:spTree>
    <p:extLst>
      <p:ext uri="{BB962C8B-B14F-4D97-AF65-F5344CB8AC3E}">
        <p14:creationId xmlns:p14="http://schemas.microsoft.com/office/powerpoint/2010/main" val="3729068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1C643-A509-F71E-8F94-0E93198C7BB4}"/>
              </a:ext>
            </a:extLst>
          </p:cNvPr>
          <p:cNvSpPr>
            <a:spLocks noGrp="1"/>
          </p:cNvSpPr>
          <p:nvPr>
            <p:ph type="title"/>
          </p:nvPr>
        </p:nvSpPr>
        <p:spPr>
          <a:xfrm>
            <a:off x="838200" y="365126"/>
            <a:ext cx="10076411" cy="1156104"/>
          </a:xfrm>
        </p:spPr>
        <p:txBody>
          <a:bodyPr>
            <a:normAutofit/>
          </a:bodyPr>
          <a:lstStyle/>
          <a:p>
            <a:r>
              <a:rPr lang="en-US" sz="4000" b="1"/>
              <a:t>How do LLM’s Work?</a:t>
            </a:r>
          </a:p>
        </p:txBody>
      </p:sp>
      <p:pic>
        <p:nvPicPr>
          <p:cNvPr id="5" name="Content Placeholder 4">
            <a:extLst>
              <a:ext uri="{FF2B5EF4-FFF2-40B4-BE49-F238E27FC236}">
                <a16:creationId xmlns:a16="http://schemas.microsoft.com/office/drawing/2014/main" id="{CEF4798B-1CEC-F2A3-6BE8-DFE56531DDF6}"/>
              </a:ext>
            </a:extLst>
          </p:cNvPr>
          <p:cNvPicPr>
            <a:picLocks noGrp="1" noChangeAspect="1"/>
          </p:cNvPicPr>
          <p:nvPr>
            <p:ph idx="1"/>
          </p:nvPr>
        </p:nvPicPr>
        <p:blipFill>
          <a:blip r:embed="rId2"/>
          <a:stretch>
            <a:fillRect/>
          </a:stretch>
        </p:blipFill>
        <p:spPr>
          <a:xfrm>
            <a:off x="1375700" y="1521230"/>
            <a:ext cx="8516446" cy="4504868"/>
          </a:xfrm>
        </p:spPr>
      </p:pic>
      <p:sp>
        <p:nvSpPr>
          <p:cNvPr id="6" name="TextBox 5">
            <a:extLst>
              <a:ext uri="{FF2B5EF4-FFF2-40B4-BE49-F238E27FC236}">
                <a16:creationId xmlns:a16="http://schemas.microsoft.com/office/drawing/2014/main" id="{864CD41A-4BA2-2DFA-28D6-F7A15C05B8B0}"/>
              </a:ext>
            </a:extLst>
          </p:cNvPr>
          <p:cNvSpPr txBox="1"/>
          <p:nvPr/>
        </p:nvSpPr>
        <p:spPr>
          <a:xfrm>
            <a:off x="0" y="6613753"/>
            <a:ext cx="1535185" cy="215444"/>
          </a:xfrm>
          <a:prstGeom prst="rect">
            <a:avLst/>
          </a:prstGeom>
          <a:noFill/>
        </p:spPr>
        <p:txBody>
          <a:bodyPr wrap="square" rtlCol="0">
            <a:spAutoFit/>
          </a:bodyPr>
          <a:lstStyle/>
          <a:p>
            <a:r>
              <a:rPr lang="en-US" sz="800">
                <a:solidFill>
                  <a:schemeClr val="accent1"/>
                </a:solidFill>
              </a:rPr>
              <a:t>Google</a:t>
            </a:r>
          </a:p>
        </p:txBody>
      </p:sp>
      <p:sp>
        <p:nvSpPr>
          <p:cNvPr id="7" name="Slide Number Placeholder 6">
            <a:extLst>
              <a:ext uri="{FF2B5EF4-FFF2-40B4-BE49-F238E27FC236}">
                <a16:creationId xmlns:a16="http://schemas.microsoft.com/office/drawing/2014/main" id="{3A972C67-631A-637B-360E-FBBE298EC5B4}"/>
              </a:ext>
            </a:extLst>
          </p:cNvPr>
          <p:cNvSpPr>
            <a:spLocks noGrp="1"/>
          </p:cNvSpPr>
          <p:nvPr>
            <p:ph type="sldNum" sz="quarter" idx="12"/>
          </p:nvPr>
        </p:nvSpPr>
        <p:spPr/>
        <p:txBody>
          <a:bodyPr/>
          <a:lstStyle/>
          <a:p>
            <a:fld id="{300304D4-537D-C541-AD1A-DF490B19DE9E}" type="slidenum">
              <a:rPr lang="en-US" smtClean="0"/>
              <a:t>9</a:t>
            </a:fld>
            <a:endParaRPr lang="en-US"/>
          </a:p>
        </p:txBody>
      </p:sp>
    </p:spTree>
    <p:extLst>
      <p:ext uri="{BB962C8B-B14F-4D97-AF65-F5344CB8AC3E}">
        <p14:creationId xmlns:p14="http://schemas.microsoft.com/office/powerpoint/2010/main" val="3822028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824</Words>
  <Application>Microsoft Office PowerPoint</Application>
  <PresentationFormat>Widescreen</PresentationFormat>
  <Paragraphs>153</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Cambria Math</vt:lpstr>
      <vt:lpstr>Courier New</vt:lpstr>
      <vt:lpstr>DejaVu Sans</vt:lpstr>
      <vt:lpstr>Office Theme</vt:lpstr>
      <vt:lpstr>Large Language model for B-Cell Clonotyping</vt:lpstr>
      <vt:lpstr>Why are we interested?</vt:lpstr>
      <vt:lpstr>Current vs New Approach</vt:lpstr>
      <vt:lpstr>Artificial Neural Network</vt:lpstr>
      <vt:lpstr>Transformers</vt:lpstr>
      <vt:lpstr>Transformers</vt:lpstr>
      <vt:lpstr>PowerPoint Presentation</vt:lpstr>
      <vt:lpstr>Large Language Models</vt:lpstr>
      <vt:lpstr>How do LLM’s Work?</vt:lpstr>
      <vt:lpstr>Prompt</vt:lpstr>
      <vt:lpstr>Output</vt:lpstr>
      <vt:lpstr>The models</vt:lpstr>
      <vt:lpstr>LLM Bert Example</vt:lpstr>
      <vt:lpstr>Dataset</vt:lpstr>
      <vt:lpstr>Version 1 - Workflow </vt:lpstr>
      <vt:lpstr>Phylogenetic Tree</vt:lpstr>
      <vt:lpstr>Phylogenetic Tree</vt:lpstr>
      <vt:lpstr>Clustered Embeddings </vt:lpstr>
      <vt:lpstr>Clustered Embeddings </vt:lpstr>
      <vt:lpstr>Clustered Embeddings </vt:lpstr>
      <vt:lpstr>Clustered Embeddings </vt:lpstr>
      <vt:lpstr>Version 1 - Issues + Current Limitations </vt:lpstr>
      <vt:lpstr>Next Steps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meeting</dc:title>
  <dc:creator>Diallo, Alos</dc:creator>
  <cp:lastModifiedBy>Alos B. Diallo</cp:lastModifiedBy>
  <cp:revision>2</cp:revision>
  <dcterms:created xsi:type="dcterms:W3CDTF">2023-05-15T13:14:16Z</dcterms:created>
  <dcterms:modified xsi:type="dcterms:W3CDTF">2023-05-31T04:23:45Z</dcterms:modified>
</cp:coreProperties>
</file>